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58000" cy="9144000"/>
  <p:defaultTextStyle>
    <a:defPPr>
      <a:defRPr lang="en-US"/>
    </a:defPPr>
    <a:lvl1pPr algn="l" rtl="0" fontAlgn="base" hangingPunct="0">
      <a:spcBef>
        <a:spcPct val="0"/>
      </a:spcBef>
      <a:spcAft>
        <a:spcPct val="0"/>
      </a:spcAft>
      <a:defRPr kern="1200">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1pPr>
    <a:lvl2pPr marL="457200" algn="l" rtl="0" fontAlgn="base" hangingPunct="0">
      <a:spcBef>
        <a:spcPct val="0"/>
      </a:spcBef>
      <a:spcAft>
        <a:spcPct val="0"/>
      </a:spcAft>
      <a:defRPr kern="1200">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marL="914400" algn="l" rtl="0" fontAlgn="base" hangingPunct="0">
      <a:spcBef>
        <a:spcPct val="0"/>
      </a:spcBef>
      <a:spcAft>
        <a:spcPct val="0"/>
      </a:spcAft>
      <a:defRPr kern="1200">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marL="1371600" algn="l" rtl="0" fontAlgn="base" hangingPunct="0">
      <a:spcBef>
        <a:spcPct val="0"/>
      </a:spcBef>
      <a:spcAft>
        <a:spcPct val="0"/>
      </a:spcAft>
      <a:defRPr kern="1200">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marL="1828800" algn="l" rtl="0" fontAlgn="base" hangingPunct="0">
      <a:spcBef>
        <a:spcPct val="0"/>
      </a:spcBef>
      <a:spcAft>
        <a:spcPct val="0"/>
      </a:spcAft>
      <a:defRPr kern="1200">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2286000" algn="l" defTabSz="914400" rtl="0" eaLnBrk="1" latinLnBrk="0" hangingPunct="1">
      <a:defRPr kern="1200">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2743200" algn="l" defTabSz="914400" rtl="0" eaLnBrk="1" latinLnBrk="0" hangingPunct="1">
      <a:defRPr kern="1200">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3200400" algn="l" defTabSz="914400" rtl="0" eaLnBrk="1" latinLnBrk="0" hangingPunct="1">
      <a:defRPr kern="1200">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3657600" algn="l" defTabSz="914400" rtl="0" eaLnBrk="1" latinLnBrk="0" hangingPunct="1">
      <a:defRPr kern="1200">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91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a:spLocks/>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sym typeface="Avenir" charset="0"/>
              </a:rPr>
              <a:t>Click to edit Master text styles</a:t>
            </a:r>
          </a:p>
          <a:p>
            <a:pPr lvl="1"/>
            <a:r>
              <a:rPr lang="en-US" smtClean="0">
                <a:sym typeface="Avenir" charset="0"/>
              </a:rPr>
              <a:t>Second level</a:t>
            </a:r>
          </a:p>
          <a:p>
            <a:pPr lvl="2"/>
            <a:r>
              <a:rPr lang="en-US" smtClean="0">
                <a:sym typeface="Avenir" charset="0"/>
              </a:rPr>
              <a:t>Third level</a:t>
            </a:r>
          </a:p>
          <a:p>
            <a:pPr lvl="3"/>
            <a:r>
              <a:rPr lang="en-US" smtClean="0">
                <a:sym typeface="Avenir" charset="0"/>
              </a:rPr>
              <a:t>Fourth level</a:t>
            </a:r>
          </a:p>
          <a:p>
            <a:pPr lvl="4"/>
            <a:r>
              <a:rPr lang="en-US" smtClean="0">
                <a:sym typeface="Avenir" charset="0"/>
              </a:rPr>
              <a:t>Fifth level</a:t>
            </a:r>
          </a:p>
        </p:txBody>
      </p:sp>
    </p:spTree>
    <p:extLst>
      <p:ext uri="{BB962C8B-B14F-4D97-AF65-F5344CB8AC3E}">
        <p14:creationId xmlns:p14="http://schemas.microsoft.com/office/powerpoint/2010/main" val="2433163709"/>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066B412-C02E-43AC-9041-379D5FFC432E}" type="slidenum">
              <a:rPr lang="en-US"/>
              <a:pPr/>
              <a:t>‹#›</a:t>
            </a:fld>
            <a:endParaRPr lang="en-US" sz="1100">
              <a:solidFill>
                <a:srgbClr val="FFFFFF"/>
              </a:solidFill>
            </a:endParaRPr>
          </a:p>
        </p:txBody>
      </p:sp>
    </p:spTree>
    <p:extLst>
      <p:ext uri="{BB962C8B-B14F-4D97-AF65-F5344CB8AC3E}">
        <p14:creationId xmlns:p14="http://schemas.microsoft.com/office/powerpoint/2010/main" val="36503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27F8EF3-60DF-4039-B012-9B5CE60F0C22}" type="slidenum">
              <a:rPr lang="en-US"/>
              <a:pPr/>
              <a:t>‹#›</a:t>
            </a:fld>
            <a:endParaRPr lang="en-US" sz="1100">
              <a:solidFill>
                <a:srgbClr val="FFFFFF"/>
              </a:solidFill>
            </a:endParaRPr>
          </a:p>
        </p:txBody>
      </p:sp>
    </p:spTree>
    <p:extLst>
      <p:ext uri="{BB962C8B-B14F-4D97-AF65-F5344CB8AC3E}">
        <p14:creationId xmlns:p14="http://schemas.microsoft.com/office/powerpoint/2010/main" val="158309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0"/>
            <a:ext cx="19812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0"/>
            <a:ext cx="57912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0DC8846-E0AA-4D51-8C05-CA84BFB97927}" type="slidenum">
              <a:rPr lang="en-US"/>
              <a:pPr/>
              <a:t>‹#›</a:t>
            </a:fld>
            <a:endParaRPr lang="en-US" sz="1100">
              <a:solidFill>
                <a:srgbClr val="FFFFFF"/>
              </a:solidFill>
            </a:endParaRPr>
          </a:p>
        </p:txBody>
      </p:sp>
    </p:spTree>
    <p:extLst>
      <p:ext uri="{BB962C8B-B14F-4D97-AF65-F5344CB8AC3E}">
        <p14:creationId xmlns:p14="http://schemas.microsoft.com/office/powerpoint/2010/main" val="303294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5D48B8E-D84F-412E-8C81-EA9BD563C46C}" type="slidenum">
              <a:rPr lang="en-US"/>
              <a:pPr/>
              <a:t>‹#›</a:t>
            </a:fld>
            <a:endParaRPr lang="en-US" sz="1100">
              <a:solidFill>
                <a:srgbClr val="FFFFFF"/>
              </a:solidFill>
            </a:endParaRPr>
          </a:p>
        </p:txBody>
      </p:sp>
    </p:spTree>
    <p:extLst>
      <p:ext uri="{BB962C8B-B14F-4D97-AF65-F5344CB8AC3E}">
        <p14:creationId xmlns:p14="http://schemas.microsoft.com/office/powerpoint/2010/main" val="214068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A78FB32-5DE7-4DC8-89E6-F7D9FDA5DC92}" type="slidenum">
              <a:rPr lang="en-US"/>
              <a:pPr/>
              <a:t>‹#›</a:t>
            </a:fld>
            <a:endParaRPr lang="en-US" sz="1100">
              <a:solidFill>
                <a:srgbClr val="FFFFFF"/>
              </a:solidFill>
            </a:endParaRPr>
          </a:p>
        </p:txBody>
      </p:sp>
    </p:spTree>
    <p:extLst>
      <p:ext uri="{BB962C8B-B14F-4D97-AF65-F5344CB8AC3E}">
        <p14:creationId xmlns:p14="http://schemas.microsoft.com/office/powerpoint/2010/main" val="418296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600E586-4BB6-4BEB-8EC1-30767849C488}" type="slidenum">
              <a:rPr lang="en-US"/>
              <a:pPr/>
              <a:t>‹#›</a:t>
            </a:fld>
            <a:endParaRPr lang="en-US" sz="1100">
              <a:solidFill>
                <a:srgbClr val="FFFFFF"/>
              </a:solidFill>
            </a:endParaRPr>
          </a:p>
        </p:txBody>
      </p:sp>
    </p:spTree>
    <p:extLst>
      <p:ext uri="{BB962C8B-B14F-4D97-AF65-F5344CB8AC3E}">
        <p14:creationId xmlns:p14="http://schemas.microsoft.com/office/powerpoint/2010/main" val="241016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D0EFE9E-2FF3-4097-8B2F-C00E6CA0C853}" type="slidenum">
              <a:rPr lang="en-US"/>
              <a:pPr/>
              <a:t>‹#›</a:t>
            </a:fld>
            <a:endParaRPr lang="en-US" sz="1100">
              <a:solidFill>
                <a:srgbClr val="FFFFFF"/>
              </a:solidFill>
            </a:endParaRPr>
          </a:p>
        </p:txBody>
      </p:sp>
    </p:spTree>
    <p:extLst>
      <p:ext uri="{BB962C8B-B14F-4D97-AF65-F5344CB8AC3E}">
        <p14:creationId xmlns:p14="http://schemas.microsoft.com/office/powerpoint/2010/main" val="331820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E7663E4-FAD4-4BD1-9DDB-D9C79BA2CF6B}" type="slidenum">
              <a:rPr lang="en-US"/>
              <a:pPr/>
              <a:t>‹#›</a:t>
            </a:fld>
            <a:endParaRPr lang="en-US" sz="1100">
              <a:solidFill>
                <a:srgbClr val="FFFFFF"/>
              </a:solidFill>
            </a:endParaRPr>
          </a:p>
        </p:txBody>
      </p:sp>
    </p:spTree>
    <p:extLst>
      <p:ext uri="{BB962C8B-B14F-4D97-AF65-F5344CB8AC3E}">
        <p14:creationId xmlns:p14="http://schemas.microsoft.com/office/powerpoint/2010/main" val="18926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1439FB2-8116-4BE7-854C-BA4CD737BF44}" type="slidenum">
              <a:rPr lang="en-US"/>
              <a:pPr/>
              <a:t>‹#›</a:t>
            </a:fld>
            <a:endParaRPr lang="en-US" sz="1100">
              <a:solidFill>
                <a:srgbClr val="FFFFFF"/>
              </a:solidFill>
            </a:endParaRPr>
          </a:p>
        </p:txBody>
      </p:sp>
    </p:spTree>
    <p:extLst>
      <p:ext uri="{BB962C8B-B14F-4D97-AF65-F5344CB8AC3E}">
        <p14:creationId xmlns:p14="http://schemas.microsoft.com/office/powerpoint/2010/main" val="3691034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870EE67-4212-40D2-958B-AF63FD39A04C}" type="slidenum">
              <a:rPr lang="en-US"/>
              <a:pPr/>
              <a:t>‹#›</a:t>
            </a:fld>
            <a:endParaRPr lang="en-US" sz="1100">
              <a:solidFill>
                <a:srgbClr val="FFFFFF"/>
              </a:solidFill>
            </a:endParaRPr>
          </a:p>
        </p:txBody>
      </p:sp>
    </p:spTree>
    <p:extLst>
      <p:ext uri="{BB962C8B-B14F-4D97-AF65-F5344CB8AC3E}">
        <p14:creationId xmlns:p14="http://schemas.microsoft.com/office/powerpoint/2010/main" val="368038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45EBB40-3F2E-4DA7-AC0A-D30AF8D07096}" type="slidenum">
              <a:rPr lang="en-US"/>
              <a:pPr/>
              <a:t>‹#›</a:t>
            </a:fld>
            <a:endParaRPr lang="en-US" sz="1100">
              <a:solidFill>
                <a:srgbClr val="FFFFFF"/>
              </a:solidFill>
            </a:endParaRPr>
          </a:p>
        </p:txBody>
      </p:sp>
    </p:spTree>
    <p:extLst>
      <p:ext uri="{BB962C8B-B14F-4D97-AF65-F5344CB8AC3E}">
        <p14:creationId xmlns:p14="http://schemas.microsoft.com/office/powerpoint/2010/main" val="168703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8013A44-888B-49B1-8C85-388361AC951B}" type="slidenum">
              <a:rPr lang="en-US"/>
              <a:pPr/>
              <a:t>‹#›</a:t>
            </a:fld>
            <a:endParaRPr lang="en-US" sz="1100">
              <a:solidFill>
                <a:srgbClr val="FFFFFF"/>
              </a:solidFill>
            </a:endParaRPr>
          </a:p>
        </p:txBody>
      </p:sp>
    </p:spTree>
    <p:extLst>
      <p:ext uri="{BB962C8B-B14F-4D97-AF65-F5344CB8AC3E}">
        <p14:creationId xmlns:p14="http://schemas.microsoft.com/office/powerpoint/2010/main" val="195890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6C1AAE9-E76D-4CE2-95F7-8396E0859D93}" type="slidenum">
              <a:rPr lang="en-US"/>
              <a:pPr/>
              <a:t>‹#›</a:t>
            </a:fld>
            <a:endParaRPr lang="en-US" sz="1100">
              <a:solidFill>
                <a:srgbClr val="FFFFFF"/>
              </a:solidFill>
            </a:endParaRPr>
          </a:p>
        </p:txBody>
      </p:sp>
    </p:spTree>
    <p:extLst>
      <p:ext uri="{BB962C8B-B14F-4D97-AF65-F5344CB8AC3E}">
        <p14:creationId xmlns:p14="http://schemas.microsoft.com/office/powerpoint/2010/main" val="3280993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41B05EE-142C-46A1-9EB6-42A9E9E544E4}" type="slidenum">
              <a:rPr lang="en-US"/>
              <a:pPr/>
              <a:t>‹#›</a:t>
            </a:fld>
            <a:endParaRPr lang="en-US" sz="1100">
              <a:solidFill>
                <a:srgbClr val="FFFFFF"/>
              </a:solidFill>
            </a:endParaRPr>
          </a:p>
        </p:txBody>
      </p:sp>
    </p:spTree>
    <p:extLst>
      <p:ext uri="{BB962C8B-B14F-4D97-AF65-F5344CB8AC3E}">
        <p14:creationId xmlns:p14="http://schemas.microsoft.com/office/powerpoint/2010/main" val="102012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826F4BA-3142-41F6-905E-FEEFC0592FA8}" type="slidenum">
              <a:rPr lang="en-US"/>
              <a:pPr/>
              <a:t>‹#›</a:t>
            </a:fld>
            <a:endParaRPr lang="en-US" sz="1100">
              <a:solidFill>
                <a:srgbClr val="FFFFFF"/>
              </a:solidFill>
            </a:endParaRPr>
          </a:p>
        </p:txBody>
      </p:sp>
    </p:spTree>
    <p:extLst>
      <p:ext uri="{BB962C8B-B14F-4D97-AF65-F5344CB8AC3E}">
        <p14:creationId xmlns:p14="http://schemas.microsoft.com/office/powerpoint/2010/main" val="317525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77809FF-6539-48B0-8BFD-73E1C6ECE4F9}" type="slidenum">
              <a:rPr lang="en-US"/>
              <a:pPr/>
              <a:t>‹#›</a:t>
            </a:fld>
            <a:endParaRPr lang="en-US" sz="1100">
              <a:solidFill>
                <a:srgbClr val="FFFFFF"/>
              </a:solidFill>
            </a:endParaRPr>
          </a:p>
        </p:txBody>
      </p:sp>
    </p:spTree>
    <p:extLst>
      <p:ext uri="{BB962C8B-B14F-4D97-AF65-F5344CB8AC3E}">
        <p14:creationId xmlns:p14="http://schemas.microsoft.com/office/powerpoint/2010/main" val="2504453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9A99F66-68C3-4E5F-8E5D-FF3EDC5022F2}" type="slidenum">
              <a:rPr lang="en-US"/>
              <a:pPr/>
              <a:t>‹#›</a:t>
            </a:fld>
            <a:endParaRPr lang="en-US" sz="1100">
              <a:solidFill>
                <a:srgbClr val="FFFFFF"/>
              </a:solidFill>
            </a:endParaRPr>
          </a:p>
        </p:txBody>
      </p:sp>
    </p:spTree>
    <p:extLst>
      <p:ext uri="{BB962C8B-B14F-4D97-AF65-F5344CB8AC3E}">
        <p14:creationId xmlns:p14="http://schemas.microsoft.com/office/powerpoint/2010/main" val="4210663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E279AAB-8FAC-4E51-8278-A239139DD92F}" type="slidenum">
              <a:rPr lang="en-US"/>
              <a:pPr/>
              <a:t>‹#›</a:t>
            </a:fld>
            <a:endParaRPr lang="en-US" sz="1100">
              <a:solidFill>
                <a:srgbClr val="FFFFFF"/>
              </a:solidFill>
            </a:endParaRPr>
          </a:p>
        </p:txBody>
      </p:sp>
    </p:spTree>
    <p:extLst>
      <p:ext uri="{BB962C8B-B14F-4D97-AF65-F5344CB8AC3E}">
        <p14:creationId xmlns:p14="http://schemas.microsoft.com/office/powerpoint/2010/main" val="130836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3886200"/>
            <a:ext cx="31242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3886200"/>
            <a:ext cx="31242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BDBC7F9-E856-482C-8148-4C6BB092D1D5}" type="slidenum">
              <a:rPr lang="en-US"/>
              <a:pPr/>
              <a:t>‹#›</a:t>
            </a:fld>
            <a:endParaRPr lang="en-US" sz="1100">
              <a:solidFill>
                <a:srgbClr val="FFFFFF"/>
              </a:solidFill>
            </a:endParaRPr>
          </a:p>
        </p:txBody>
      </p:sp>
    </p:spTree>
    <p:extLst>
      <p:ext uri="{BB962C8B-B14F-4D97-AF65-F5344CB8AC3E}">
        <p14:creationId xmlns:p14="http://schemas.microsoft.com/office/powerpoint/2010/main" val="1346212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1D7AFD6-6B73-4C1D-907D-155642537C6A}" type="slidenum">
              <a:rPr lang="en-US"/>
              <a:pPr/>
              <a:t>‹#›</a:t>
            </a:fld>
            <a:endParaRPr lang="en-US" sz="1100">
              <a:solidFill>
                <a:srgbClr val="FFFFFF"/>
              </a:solidFill>
            </a:endParaRPr>
          </a:p>
        </p:txBody>
      </p:sp>
    </p:spTree>
    <p:extLst>
      <p:ext uri="{BB962C8B-B14F-4D97-AF65-F5344CB8AC3E}">
        <p14:creationId xmlns:p14="http://schemas.microsoft.com/office/powerpoint/2010/main" val="230884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43A68C1-BD73-49CA-8FA5-FC4AA6184724}" type="slidenum">
              <a:rPr lang="en-US"/>
              <a:pPr/>
              <a:t>‹#›</a:t>
            </a:fld>
            <a:endParaRPr lang="en-US" sz="1100">
              <a:solidFill>
                <a:srgbClr val="FFFFFF"/>
              </a:solidFill>
            </a:endParaRPr>
          </a:p>
        </p:txBody>
      </p:sp>
    </p:spTree>
    <p:extLst>
      <p:ext uri="{BB962C8B-B14F-4D97-AF65-F5344CB8AC3E}">
        <p14:creationId xmlns:p14="http://schemas.microsoft.com/office/powerpoint/2010/main" val="3904189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C9FFDEE-3653-42C0-824D-E4CBFCE52C4F}" type="slidenum">
              <a:rPr lang="en-US"/>
              <a:pPr/>
              <a:t>‹#›</a:t>
            </a:fld>
            <a:endParaRPr lang="en-US" sz="1100">
              <a:solidFill>
                <a:srgbClr val="FFFFFF"/>
              </a:solidFill>
            </a:endParaRPr>
          </a:p>
        </p:txBody>
      </p:sp>
    </p:spTree>
    <p:extLst>
      <p:ext uri="{BB962C8B-B14F-4D97-AF65-F5344CB8AC3E}">
        <p14:creationId xmlns:p14="http://schemas.microsoft.com/office/powerpoint/2010/main" val="331256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E147F41-A696-468D-88E9-16EA946C6205}" type="slidenum">
              <a:rPr lang="en-US"/>
              <a:pPr/>
              <a:t>‹#›</a:t>
            </a:fld>
            <a:endParaRPr lang="en-US" sz="1100">
              <a:solidFill>
                <a:srgbClr val="FFFFFF"/>
              </a:solidFill>
            </a:endParaRPr>
          </a:p>
        </p:txBody>
      </p:sp>
    </p:spTree>
    <p:extLst>
      <p:ext uri="{BB962C8B-B14F-4D97-AF65-F5344CB8AC3E}">
        <p14:creationId xmlns:p14="http://schemas.microsoft.com/office/powerpoint/2010/main" val="4125610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5245C27-443F-4324-9C9B-C98134E9FFAC}" type="slidenum">
              <a:rPr lang="en-US"/>
              <a:pPr/>
              <a:t>‹#›</a:t>
            </a:fld>
            <a:endParaRPr lang="en-US" sz="1100">
              <a:solidFill>
                <a:srgbClr val="FFFFFF"/>
              </a:solidFill>
            </a:endParaRPr>
          </a:p>
        </p:txBody>
      </p:sp>
    </p:spTree>
    <p:extLst>
      <p:ext uri="{BB962C8B-B14F-4D97-AF65-F5344CB8AC3E}">
        <p14:creationId xmlns:p14="http://schemas.microsoft.com/office/powerpoint/2010/main" val="1655462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4444EF9-4334-47E8-B060-8993129401C6}" type="slidenum">
              <a:rPr lang="en-US"/>
              <a:pPr/>
              <a:t>‹#›</a:t>
            </a:fld>
            <a:endParaRPr lang="en-US" sz="1100">
              <a:solidFill>
                <a:srgbClr val="FFFFFF"/>
              </a:solidFill>
            </a:endParaRPr>
          </a:p>
        </p:txBody>
      </p:sp>
    </p:spTree>
    <p:extLst>
      <p:ext uri="{BB962C8B-B14F-4D97-AF65-F5344CB8AC3E}">
        <p14:creationId xmlns:p14="http://schemas.microsoft.com/office/powerpoint/2010/main" val="3318535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3ECB347-D5C8-4107-BB80-B68F80A40657}" type="slidenum">
              <a:rPr lang="en-US"/>
              <a:pPr/>
              <a:t>‹#›</a:t>
            </a:fld>
            <a:endParaRPr lang="en-US" sz="1100">
              <a:solidFill>
                <a:srgbClr val="FFFFFF"/>
              </a:solidFill>
            </a:endParaRPr>
          </a:p>
        </p:txBody>
      </p:sp>
    </p:spTree>
    <p:extLst>
      <p:ext uri="{BB962C8B-B14F-4D97-AF65-F5344CB8AC3E}">
        <p14:creationId xmlns:p14="http://schemas.microsoft.com/office/powerpoint/2010/main" val="3740421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2100"/>
            <a:ext cx="1943100" cy="6565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92100"/>
            <a:ext cx="5676900" cy="6565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1821EAA-3A70-4754-BAE2-D8AB5DC0314D}" type="slidenum">
              <a:rPr lang="en-US"/>
              <a:pPr/>
              <a:t>‹#›</a:t>
            </a:fld>
            <a:endParaRPr lang="en-US" sz="1100">
              <a:solidFill>
                <a:srgbClr val="FFFFFF"/>
              </a:solidFill>
            </a:endParaRPr>
          </a:p>
        </p:txBody>
      </p:sp>
    </p:spTree>
    <p:extLst>
      <p:ext uri="{BB962C8B-B14F-4D97-AF65-F5344CB8AC3E}">
        <p14:creationId xmlns:p14="http://schemas.microsoft.com/office/powerpoint/2010/main" val="108728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7BC7F6A-DA10-41C5-A530-B4FBE30D2B46}" type="slidenum">
              <a:rPr lang="en-US"/>
              <a:pPr/>
              <a:t>‹#›</a:t>
            </a:fld>
            <a:endParaRPr lang="en-US" sz="1100">
              <a:solidFill>
                <a:srgbClr val="FFFFFF"/>
              </a:solidFill>
            </a:endParaRPr>
          </a:p>
        </p:txBody>
      </p:sp>
    </p:spTree>
    <p:extLst>
      <p:ext uri="{BB962C8B-B14F-4D97-AF65-F5344CB8AC3E}">
        <p14:creationId xmlns:p14="http://schemas.microsoft.com/office/powerpoint/2010/main" val="23337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06C1F9A-47A7-4EBC-AD34-63132DA8058E}" type="slidenum">
              <a:rPr lang="en-US"/>
              <a:pPr/>
              <a:t>‹#›</a:t>
            </a:fld>
            <a:endParaRPr lang="en-US" sz="1100">
              <a:solidFill>
                <a:srgbClr val="FFFFFF"/>
              </a:solidFill>
            </a:endParaRPr>
          </a:p>
        </p:txBody>
      </p:sp>
    </p:spTree>
    <p:extLst>
      <p:ext uri="{BB962C8B-B14F-4D97-AF65-F5344CB8AC3E}">
        <p14:creationId xmlns:p14="http://schemas.microsoft.com/office/powerpoint/2010/main" val="29604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A877946-6BE1-4C92-9BAC-B2813A9253FF}" type="slidenum">
              <a:rPr lang="en-US"/>
              <a:pPr/>
              <a:t>‹#›</a:t>
            </a:fld>
            <a:endParaRPr lang="en-US" sz="1100">
              <a:solidFill>
                <a:srgbClr val="FFFFFF"/>
              </a:solidFill>
            </a:endParaRPr>
          </a:p>
        </p:txBody>
      </p:sp>
    </p:spTree>
    <p:extLst>
      <p:ext uri="{BB962C8B-B14F-4D97-AF65-F5344CB8AC3E}">
        <p14:creationId xmlns:p14="http://schemas.microsoft.com/office/powerpoint/2010/main" val="176006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0C2D167-FE13-44E0-B9A5-3BAEEB62ED24}" type="slidenum">
              <a:rPr lang="en-US"/>
              <a:pPr/>
              <a:t>‹#›</a:t>
            </a:fld>
            <a:endParaRPr lang="en-US" sz="1100">
              <a:solidFill>
                <a:srgbClr val="FFFFFF"/>
              </a:solidFill>
            </a:endParaRPr>
          </a:p>
        </p:txBody>
      </p:sp>
    </p:spTree>
    <p:extLst>
      <p:ext uri="{BB962C8B-B14F-4D97-AF65-F5344CB8AC3E}">
        <p14:creationId xmlns:p14="http://schemas.microsoft.com/office/powerpoint/2010/main" val="229675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B351797-CDAF-4D26-9198-7831C32AC64E}" type="slidenum">
              <a:rPr lang="en-US"/>
              <a:pPr/>
              <a:t>‹#›</a:t>
            </a:fld>
            <a:endParaRPr lang="en-US" sz="1100">
              <a:solidFill>
                <a:srgbClr val="FFFFFF"/>
              </a:solidFill>
            </a:endParaRPr>
          </a:p>
        </p:txBody>
      </p:sp>
    </p:spTree>
    <p:extLst>
      <p:ext uri="{BB962C8B-B14F-4D97-AF65-F5344CB8AC3E}">
        <p14:creationId xmlns:p14="http://schemas.microsoft.com/office/powerpoint/2010/main" val="418274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C5B5E6F-116C-4D03-9646-840F83A04D45}" type="slidenum">
              <a:rPr lang="en-US"/>
              <a:pPr/>
              <a:t>‹#›</a:t>
            </a:fld>
            <a:endParaRPr lang="en-US" sz="1100">
              <a:solidFill>
                <a:srgbClr val="FFFFFF"/>
              </a:solidFill>
            </a:endParaRPr>
          </a:p>
        </p:txBody>
      </p:sp>
    </p:spTree>
    <p:extLst>
      <p:ext uri="{BB962C8B-B14F-4D97-AF65-F5344CB8AC3E}">
        <p14:creationId xmlns:p14="http://schemas.microsoft.com/office/powerpoint/2010/main" val="248496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3B3B3B"/>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5" name="Picture 1"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p:cNvSpPr>
          <p:nvPr>
            <p:ph type="title"/>
          </p:nvPr>
        </p:nvSpPr>
        <p:spPr bwMode="auto">
          <a:xfrm>
            <a:off x="609600" y="0"/>
            <a:ext cx="7924800" cy="1417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b" anchorCtr="0" compatLnSpc="1">
            <a:prstTxWarp prst="textNoShape">
              <a:avLst/>
            </a:prstTxWarp>
          </a:bodyPr>
          <a:lstStyle/>
          <a:p>
            <a:pPr lvl="0"/>
            <a:r>
              <a:rPr lang="en-US" smtClean="0">
                <a:sym typeface="Helvetica" panose="020B0604020202020204" pitchFamily="34" charset="0"/>
              </a:rPr>
              <a:t>Click to edit Master title style</a:t>
            </a:r>
          </a:p>
        </p:txBody>
      </p:sp>
      <p:sp>
        <p:nvSpPr>
          <p:cNvPr id="1027" name="Rectangle 3"/>
          <p:cNvSpPr>
            <a:spLocks/>
          </p:cNvSpPr>
          <p:nvPr>
            <p:ph type="sldNum" sz="quarter" idx="2"/>
          </p:nvPr>
        </p:nvSpPr>
        <p:spPr bwMode="auto">
          <a:xfrm>
            <a:off x="7543800" y="6416675"/>
            <a:ext cx="990600"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ctr" anchorCtr="0" compatLnSpc="1">
            <a:prstTxWarp prst="textNoShape">
              <a:avLst/>
            </a:prstTxWarp>
          </a:bodyPr>
          <a:lstStyle>
            <a:lvl1pPr algn="r">
              <a:defRPr/>
            </a:lvl1pPr>
          </a:lstStyle>
          <a:p>
            <a:fld id="{CBC98452-7FF8-446B-BB7A-43698D1110DB}" type="slidenum">
              <a:rPr lang="en-US"/>
              <a:pPr/>
              <a:t>‹#›</a:t>
            </a:fld>
            <a:endParaRPr lang="en-US" sz="1100">
              <a:solidFill>
                <a:srgbClr val="FFFFFF"/>
              </a:solidFill>
            </a:endParaRPr>
          </a:p>
        </p:txBody>
      </p:sp>
      <p:sp>
        <p:nvSpPr>
          <p:cNvPr id="1028" name="Rectangle 4"/>
          <p:cNvSpPr>
            <a:spLocks/>
          </p:cNvSpPr>
          <p:nvPr>
            <p:ph type="body" idx="1"/>
          </p:nvPr>
        </p:nvSpPr>
        <p:spPr bwMode="auto">
          <a:xfrm>
            <a:off x="609600" y="1600200"/>
            <a:ext cx="79248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p>
            <a:pPr lvl="0"/>
            <a:r>
              <a:rPr lang="en-US" smtClean="0">
                <a:sym typeface="Helvetica" panose="020B0604020202020204" pitchFamily="34" charset="0"/>
              </a:rPr>
              <a:t>Click to edit Master text styles</a:t>
            </a:r>
          </a:p>
          <a:p>
            <a:pPr lvl="1"/>
            <a:r>
              <a:rPr lang="en-US" smtClean="0">
                <a:sym typeface="Helvetica" panose="020B0604020202020204" pitchFamily="34" charset="0"/>
              </a:rPr>
              <a:t>Second level</a:t>
            </a:r>
          </a:p>
          <a:p>
            <a:pPr lvl="2"/>
            <a:r>
              <a:rPr lang="en-US" smtClean="0">
                <a:sym typeface="Helvetica" panose="020B0604020202020204" pitchFamily="34" charset="0"/>
              </a:rPr>
              <a:t>Third level</a:t>
            </a:r>
          </a:p>
          <a:p>
            <a:pPr lvl="3"/>
            <a:r>
              <a:rPr lang="en-US" smtClean="0">
                <a:sym typeface="Helvetica" panose="020B0604020202020204" pitchFamily="34" charset="0"/>
              </a:rPr>
              <a:t>Fourth level</a:t>
            </a:r>
          </a:p>
          <a:p>
            <a:pPr lvl="4"/>
            <a:r>
              <a:rPr lang="en-US" smtClean="0">
                <a:sym typeface="Helvetica"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457200" rtl="0" fontAlgn="base" hangingPunct="0">
        <a:spcBef>
          <a:spcPct val="0"/>
        </a:spcBef>
        <a:spcAft>
          <a:spcPct val="0"/>
        </a:spcAft>
        <a:defRPr sz="1200" kern="1200">
          <a:solidFill>
            <a:srgbClr val="000000"/>
          </a:solidFill>
          <a:latin typeface="+mj-lt"/>
          <a:ea typeface="+mj-ea"/>
          <a:cs typeface="+mj-cs"/>
          <a:sym typeface="Helvetica" panose="020B0604020202020204" pitchFamily="34" charset="0"/>
        </a:defRPr>
      </a:lvl1pPr>
      <a:lvl2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1pPr>
      <a:lvl2pPr marL="2286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2pPr>
      <a:lvl3pPr marL="4572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3pPr>
      <a:lvl4pPr marL="6858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4pPr>
      <a:lvl5pPr marL="9144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3B3B3B"/>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2049" name="Picture 1"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p:cNvSpPr>
            <a:spLocks/>
          </p:cNvSpPr>
          <p:nvPr>
            <p:ph type="sldNum" sz="quarter" idx="2"/>
          </p:nvPr>
        </p:nvSpPr>
        <p:spPr bwMode="auto">
          <a:xfrm>
            <a:off x="7543800" y="6416675"/>
            <a:ext cx="990600"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ctr" anchorCtr="0" compatLnSpc="1">
            <a:prstTxWarp prst="textNoShape">
              <a:avLst/>
            </a:prstTxWarp>
          </a:bodyPr>
          <a:lstStyle>
            <a:lvl1pPr algn="r">
              <a:defRPr/>
            </a:lvl1pPr>
          </a:lstStyle>
          <a:p>
            <a:fld id="{4FB9E466-9FF3-4657-B1E0-7DEDD44C2A48}" type="slidenum">
              <a:rPr lang="en-US"/>
              <a:pPr/>
              <a:t>‹#›</a:t>
            </a:fld>
            <a:endParaRPr lang="en-US" sz="1100">
              <a:solidFill>
                <a:srgbClr val="FFFFFF"/>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fontAlgn="base" hangingPunct="0">
        <a:spcBef>
          <a:spcPct val="0"/>
        </a:spcBef>
        <a:spcAft>
          <a:spcPct val="0"/>
        </a:spcAft>
        <a:defRPr sz="1200" kern="1200">
          <a:solidFill>
            <a:srgbClr val="000000"/>
          </a:solidFill>
          <a:latin typeface="+mj-lt"/>
          <a:ea typeface="+mj-ea"/>
          <a:cs typeface="+mj-cs"/>
          <a:sym typeface="Helvetica" panose="020B0604020202020204" pitchFamily="34" charset="0"/>
        </a:defRPr>
      </a:lvl1pPr>
      <a:lvl2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1pPr>
      <a:lvl2pPr marL="2286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2pPr>
      <a:lvl3pPr marL="4572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3pPr>
      <a:lvl4pPr marL="6858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4pPr>
      <a:lvl5pPr marL="9144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3B3B3B"/>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3073" name="Picture 1" descr="horizon.png"/>
          <p:cNvPicPr>
            <a:picLocks noChangeAspect="1"/>
          </p:cNvPicPr>
          <p:nvPr/>
        </p:nvPicPr>
        <p:blipFill>
          <a:blip r:embed="rId13">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p:cNvSpPr>
          <p:nvPr>
            <p:ph type="sldNum" sz="quarter" idx="2"/>
          </p:nvPr>
        </p:nvSpPr>
        <p:spPr bwMode="auto">
          <a:xfrm>
            <a:off x="7543800" y="6416675"/>
            <a:ext cx="990600"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ctr" anchorCtr="0" compatLnSpc="1">
            <a:prstTxWarp prst="textNoShape">
              <a:avLst/>
            </a:prstTxWarp>
          </a:bodyPr>
          <a:lstStyle>
            <a:lvl1pPr algn="r">
              <a:defRPr/>
            </a:lvl1pPr>
          </a:lstStyle>
          <a:p>
            <a:fld id="{8D522D69-7325-462A-971F-0DA9F0C6F232}" type="slidenum">
              <a:rPr lang="en-US"/>
              <a:pPr/>
              <a:t>‹#›</a:t>
            </a:fld>
            <a:endParaRPr lang="en-US" sz="1100">
              <a:solidFill>
                <a:srgbClr val="FFFFFF"/>
              </a:solidFill>
            </a:endParaRPr>
          </a:p>
        </p:txBody>
      </p:sp>
      <p:sp>
        <p:nvSpPr>
          <p:cNvPr id="3075" name="Rectangle 3"/>
          <p:cNvSpPr>
            <a:spLocks/>
          </p:cNvSpPr>
          <p:nvPr>
            <p:ph type="body" idx="1"/>
          </p:nvPr>
        </p:nvSpPr>
        <p:spPr bwMode="auto">
          <a:xfrm>
            <a:off x="1219200" y="3886200"/>
            <a:ext cx="640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p>
            <a:pPr lvl="0"/>
            <a:r>
              <a:rPr lang="en-US" smtClean="0">
                <a:sym typeface="Helvetica" panose="020B0604020202020204" pitchFamily="34" charset="0"/>
              </a:rPr>
              <a:t>Click to edit Master text styles</a:t>
            </a:r>
          </a:p>
          <a:p>
            <a:pPr lvl="1"/>
            <a:r>
              <a:rPr lang="en-US" smtClean="0">
                <a:sym typeface="Helvetica" panose="020B0604020202020204" pitchFamily="34" charset="0"/>
              </a:rPr>
              <a:t>Second level</a:t>
            </a:r>
          </a:p>
          <a:p>
            <a:pPr lvl="2"/>
            <a:r>
              <a:rPr lang="en-US" smtClean="0">
                <a:sym typeface="Helvetica" panose="020B0604020202020204" pitchFamily="34" charset="0"/>
              </a:rPr>
              <a:t>Third level</a:t>
            </a:r>
          </a:p>
          <a:p>
            <a:pPr lvl="3"/>
            <a:r>
              <a:rPr lang="en-US" smtClean="0">
                <a:sym typeface="Helvetica" panose="020B0604020202020204" pitchFamily="34" charset="0"/>
              </a:rPr>
              <a:t>Fourth level</a:t>
            </a:r>
          </a:p>
          <a:p>
            <a:pPr lvl="4"/>
            <a:r>
              <a:rPr lang="en-US" smtClean="0">
                <a:sym typeface="Helvetica" panose="020B0604020202020204" pitchFamily="34" charset="0"/>
              </a:rPr>
              <a:t>Fifth level</a:t>
            </a:r>
          </a:p>
        </p:txBody>
      </p:sp>
      <p:sp>
        <p:nvSpPr>
          <p:cNvPr id="3076" name="Rectangle 4"/>
          <p:cNvSpPr>
            <a:spLocks/>
          </p:cNvSpPr>
          <p:nvPr>
            <p:ph type="title"/>
          </p:nvPr>
        </p:nvSpPr>
        <p:spPr bwMode="auto">
          <a:xfrm>
            <a:off x="685800" y="292100"/>
            <a:ext cx="7772400" cy="318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b" anchorCtr="0" compatLnSpc="1">
            <a:prstTxWarp prst="textNoShape">
              <a:avLst/>
            </a:prstTxWarp>
          </a:bodyPr>
          <a:lstStyle/>
          <a:p>
            <a:pPr lvl="0"/>
            <a:r>
              <a:rPr lang="en-US" smtClean="0">
                <a:sym typeface="Helvetica" panose="020B0604020202020204"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fontAlgn="base" hangingPunct="0">
        <a:spcBef>
          <a:spcPct val="0"/>
        </a:spcBef>
        <a:spcAft>
          <a:spcPct val="0"/>
        </a:spcAft>
        <a:defRPr sz="1200" kern="1200">
          <a:solidFill>
            <a:srgbClr val="000000"/>
          </a:solidFill>
          <a:latin typeface="+mj-lt"/>
          <a:ea typeface="+mj-ea"/>
          <a:cs typeface="+mj-cs"/>
          <a:sym typeface="Helvetica" panose="020B0604020202020204" pitchFamily="34" charset="0"/>
        </a:defRPr>
      </a:lvl1pPr>
      <a:lvl2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1pPr>
      <a:lvl2pPr marL="2286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2pPr>
      <a:lvl3pPr marL="4572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3pPr>
      <a:lvl4pPr marL="6858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4pPr>
      <a:lvl5pPr marL="9144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biblegateway.com/passage/index.php?version=49&amp;search=Romans%2014:19;%2015:14;%20%20%20James%205:16;%201%20Thessalonians%205:11;%20Hebrews%2010:2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ph type="body" idx="1"/>
          </p:nvPr>
        </p:nvSpPr>
        <p:spPr>
          <a:xfrm>
            <a:off x="1219200" y="5076825"/>
            <a:ext cx="6400800" cy="1752600"/>
          </a:xfrm>
        </p:spPr>
        <p:txBody>
          <a:bodyPr/>
          <a:lstStyle/>
          <a:p>
            <a:pPr algn="ctr" defTabSz="914400">
              <a:spcBef>
                <a:spcPts val="600"/>
              </a:spcBef>
            </a:pPr>
            <a:r>
              <a:rPr lang="en-US" sz="2800" b="1">
                <a:solidFill>
                  <a:srgbClr val="DC9E1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IDCN MOP Think 2014</a:t>
            </a:r>
          </a:p>
          <a:p>
            <a:pPr algn="ctr" defTabSz="914400">
              <a:spcBef>
                <a:spcPts val="600"/>
              </a:spcBef>
            </a:pPr>
            <a:r>
              <a:rPr lang="en-US" sz="2800" b="1">
                <a:solidFill>
                  <a:srgbClr val="DC9E1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Elder Israel Carlos</a:t>
            </a:r>
            <a:endParaRPr lang="en-US"/>
          </a:p>
        </p:txBody>
      </p:sp>
      <p:sp>
        <p:nvSpPr>
          <p:cNvPr id="5122" name="Rectangle 2"/>
          <p:cNvSpPr>
            <a:spLocks noChangeArrowheads="1"/>
          </p:cNvSpPr>
          <p:nvPr>
            <p:ph type="title"/>
          </p:nvPr>
        </p:nvSpPr>
        <p:spPr>
          <a:xfrm>
            <a:off x="0" y="536575"/>
            <a:ext cx="9144000" cy="1470025"/>
          </a:xfrm>
        </p:spPr>
        <p:txBody>
          <a:bodyPr lIns="0" tIns="0" rIns="0" bIns="0"/>
          <a:lstStyle/>
          <a:p>
            <a:pPr algn="ctr" defTabSz="803275"/>
            <a:r>
              <a:rPr lang="en-US" sz="47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HELPING OTHERS IN THEIR SPIRITUAL DEVELOPMENT</a:t>
            </a:r>
            <a:endParaRPr lang="en-US"/>
          </a:p>
        </p:txBody>
      </p:sp>
      <p:pic>
        <p:nvPicPr>
          <p:cNvPr id="5123" name="Picture 3"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006600"/>
            <a:ext cx="8099425" cy="263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a:xfrm>
            <a:off x="0" y="207963"/>
            <a:ext cx="8970963" cy="1208087"/>
          </a:xfrm>
        </p:spPr>
        <p:txBody>
          <a:bodyPr lIns="0" tIns="0" rIns="0" bIns="0"/>
          <a:lstStyle/>
          <a:p>
            <a:pPr algn="ctr" defTabSz="739775"/>
            <a:r>
              <a:rPr lang="en-US" sz="25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TO HELP YOU THINK, CONSIDER ANSWERING SOME OR ALL OF THESE QUESTIONS:</a:t>
            </a:r>
            <a:br>
              <a:rPr lang="en-US" sz="25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br>
            <a:endParaRPr lang="en-US"/>
          </a:p>
        </p:txBody>
      </p:sp>
      <p:sp>
        <p:nvSpPr>
          <p:cNvPr id="14338" name="Rectangle 2"/>
          <p:cNvSpPr>
            <a:spLocks noChangeArrowheads="1"/>
          </p:cNvSpPr>
          <p:nvPr>
            <p:ph type="body" idx="1"/>
          </p:nvPr>
        </p:nvSpPr>
        <p:spPr>
          <a:xfrm>
            <a:off x="249238" y="1206500"/>
            <a:ext cx="8721725" cy="5372100"/>
          </a:xfrm>
        </p:spPr>
        <p:txBody>
          <a:bodyPr/>
          <a:lstStyle/>
          <a:p>
            <a:pPr marL="1573213" indent="-1573213" defTabSz="914400">
              <a:spcBef>
                <a:spcPts val="800"/>
              </a:spcBef>
              <a:buClr>
                <a:srgbClr val="DC9E1F"/>
              </a:buClr>
              <a:buFontTx/>
              <a:buAutoNum type="arabicPeriod"/>
            </a:pPr>
            <a:r>
              <a:rPr lang="en-US" sz="36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Are you closer to God today than you were a year ago?</a:t>
            </a:r>
          </a:p>
          <a:p>
            <a:pPr marL="1573213" indent="-1573213" defTabSz="914400">
              <a:spcBef>
                <a:spcPts val="800"/>
              </a:spcBef>
              <a:buClr>
                <a:srgbClr val="DC9E1F"/>
              </a:buClr>
              <a:buFontTx/>
              <a:buAutoNum type="arabicPeriod"/>
            </a:pPr>
            <a:r>
              <a:rPr lang="en-US" sz="36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If not, what changed?</a:t>
            </a:r>
          </a:p>
          <a:p>
            <a:pPr marL="1573213" indent="-1573213" defTabSz="914400">
              <a:spcBef>
                <a:spcPts val="800"/>
              </a:spcBef>
              <a:buClr>
                <a:srgbClr val="DC9E1F"/>
              </a:buClr>
              <a:buFontTx/>
              <a:buAutoNum type="arabicPeriod"/>
            </a:pPr>
            <a:r>
              <a:rPr lang="en-US" sz="36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Is yes, what did you do differently?</a:t>
            </a:r>
          </a:p>
          <a:p>
            <a:pPr marL="1573213" indent="-1573213" defTabSz="914400">
              <a:spcBef>
                <a:spcPts val="800"/>
              </a:spcBef>
              <a:buClr>
                <a:srgbClr val="DC9E1F"/>
              </a:buClr>
              <a:buFontTx/>
              <a:buAutoNum type="arabicPeriod"/>
            </a:pPr>
            <a:r>
              <a:rPr lang="en-US" sz="36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What helps you most to grow spiritually?</a:t>
            </a:r>
          </a:p>
          <a:p>
            <a:pPr marL="1573213" indent="-1573213" defTabSz="914400">
              <a:spcBef>
                <a:spcPts val="800"/>
              </a:spcBef>
              <a:buClr>
                <a:srgbClr val="DC9E1F"/>
              </a:buClr>
              <a:buFontTx/>
              <a:buAutoNum type="arabicPeriod"/>
            </a:pPr>
            <a:r>
              <a:rPr lang="en-US" sz="36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Was there a time in your life where you felt the closest to God?</a:t>
            </a:r>
            <a:endParaRPr lang="en-US"/>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a:xfrm>
            <a:off x="0" y="207963"/>
            <a:ext cx="8970963" cy="1208087"/>
          </a:xfrm>
        </p:spPr>
        <p:txBody>
          <a:bodyPr lIns="0" tIns="0" rIns="0" bIns="0"/>
          <a:lstStyle/>
          <a:p>
            <a:pPr algn="ctr" defTabSz="739775"/>
            <a:r>
              <a:rPr lang="en-US" sz="25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TO HELP YOU THINK, CONSIDER ANSWERING SOME OR ALL OF THESE QUESTIONS:</a:t>
            </a:r>
            <a:br>
              <a:rPr lang="en-US" sz="25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br>
            <a:endParaRPr lang="en-US"/>
          </a:p>
        </p:txBody>
      </p:sp>
      <p:sp>
        <p:nvSpPr>
          <p:cNvPr id="15362" name="Rectangle 2"/>
          <p:cNvSpPr>
            <a:spLocks noChangeArrowheads="1"/>
          </p:cNvSpPr>
          <p:nvPr>
            <p:ph type="body" idx="1"/>
          </p:nvPr>
        </p:nvSpPr>
        <p:spPr>
          <a:xfrm>
            <a:off x="249238" y="1206500"/>
            <a:ext cx="8721725" cy="5372100"/>
          </a:xfrm>
        </p:spPr>
        <p:txBody>
          <a:bodyPr/>
          <a:lstStyle/>
          <a:p>
            <a:pPr defTabSz="914400">
              <a:spcBef>
                <a:spcPts val="800"/>
              </a:spcBef>
              <a:buClr>
                <a:srgbClr val="DC9E1F"/>
              </a:buClr>
              <a:buFont typeface="Arial" panose="020B0604020202020204" pitchFamily="34" charset="0"/>
              <a:buNone/>
            </a:pPr>
            <a:r>
              <a:rPr lang="en-US" sz="36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6.  Who is mostly responsible, in your opinion, for 	your spiritual growth?</a:t>
            </a:r>
          </a:p>
          <a:p>
            <a:pPr defTabSz="914400">
              <a:spcBef>
                <a:spcPts val="800"/>
              </a:spcBef>
              <a:buClr>
                <a:srgbClr val="DC9E1F"/>
              </a:buClr>
              <a:buFont typeface="Arial" panose="020B0604020202020204" pitchFamily="34" charset="0"/>
              <a:buNone/>
            </a:pPr>
            <a:r>
              <a:rPr lang="en-US" sz="36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7.  Do you practice any spiritual disciplines, such 	as Bible reading, prayer, fasting, tithing, 	etc.? If so, what do you do?</a:t>
            </a:r>
          </a:p>
          <a:p>
            <a:pPr defTabSz="914400">
              <a:spcBef>
                <a:spcPts val="800"/>
              </a:spcBef>
              <a:buClr>
                <a:srgbClr val="DC9E1F"/>
              </a:buClr>
              <a:buFont typeface="Arial" panose="020B0604020202020204" pitchFamily="34" charset="0"/>
              <a:buNone/>
            </a:pPr>
            <a:r>
              <a:rPr lang="en-US" sz="36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8.  What changes would you need to make to 	grow more spiritually?</a:t>
            </a:r>
            <a:endParaRPr lang="en-US"/>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ph type="title"/>
          </p:nvPr>
        </p:nvSpPr>
        <p:spPr>
          <a:xfrm>
            <a:off x="0" y="274638"/>
            <a:ext cx="9144000" cy="1143000"/>
          </a:xfrm>
        </p:spPr>
        <p:txBody>
          <a:bodyPr lIns="0" tIns="0" rIns="0" bIns="0"/>
          <a:lstStyle/>
          <a:p>
            <a:pPr algn="ctr" defTabSz="904875"/>
            <a:r>
              <a:rPr lang="en-US" sz="35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HOW DO YOU MEASURE SPIRITUAL GROWTH?</a:t>
            </a:r>
            <a:br>
              <a:rPr lang="en-US" sz="35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br>
            <a:endParaRPr lang="en-US"/>
          </a:p>
        </p:txBody>
      </p:sp>
      <p:sp>
        <p:nvSpPr>
          <p:cNvPr id="16386" name="Rectangle 2"/>
          <p:cNvSpPr>
            <a:spLocks noChangeArrowheads="1"/>
          </p:cNvSpPr>
          <p:nvPr>
            <p:ph type="body" idx="1"/>
          </p:nvPr>
        </p:nvSpPr>
        <p:spPr>
          <a:xfrm>
            <a:off x="0" y="1600200"/>
            <a:ext cx="8929688" cy="4114800"/>
          </a:xfrm>
        </p:spPr>
        <p:txBody>
          <a:bodyPr/>
          <a:lstStyle/>
          <a:p>
            <a:pPr algn="ctr" defTabSz="914400">
              <a:lnSpc>
                <a:spcPct val="90000"/>
              </a:lnSpc>
              <a:spcBef>
                <a:spcPts val="900"/>
              </a:spcBef>
              <a:buClr>
                <a:srgbClr val="DC9E1F"/>
              </a:buClr>
              <a:buFont typeface="Arial" panose="020B0604020202020204" pitchFamily="34" charset="0"/>
              <a:buNone/>
            </a:pPr>
            <a:r>
              <a:rPr lang="en-US" sz="4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meet many people frustrated with their spiritual life. Often I find they are measuring the wrong things. They tend to measure their day-to-day activities, rather than their progress over time. to encourage you to measure outputs, not inputs when evaluating your spiritual life.</a:t>
            </a:r>
            <a:endParaRPr 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
          <p:cNvSpPr>
            <a:spLocks/>
          </p:cNvSpPr>
          <p:nvPr/>
        </p:nvSpPr>
        <p:spPr bwMode="auto">
          <a:xfrm>
            <a:off x="0" y="309563"/>
            <a:ext cx="8991600" cy="6111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ctr"/>
            <a:r>
              <a:rPr lang="en-US" sz="5400" b="1">
                <a:solidFill>
                  <a:srgbClr val="FFFFFF"/>
                </a:solidFill>
              </a:rPr>
              <a:t>If you measure only inputs of your spiritual growth…such as…</a:t>
            </a:r>
            <a:endParaRPr lang="en-US">
              <a:solidFill>
                <a:srgbClr val="FFFFFF"/>
              </a:solidFill>
            </a:endParaRPr>
          </a:p>
          <a:p>
            <a:pPr algn="ctr"/>
            <a:endParaRPr lang="en-US" sz="4400">
              <a:solidFill>
                <a:srgbClr val="FFFFFF"/>
              </a:solidFill>
            </a:endParaRPr>
          </a:p>
          <a:p>
            <a:pPr algn="ctr"/>
            <a:r>
              <a:rPr lang="en-US" sz="4400">
                <a:solidFill>
                  <a:srgbClr val="FFFFFF"/>
                </a:solidFill>
              </a:rPr>
              <a:t>	How many times you read your Bible</a:t>
            </a:r>
            <a:endParaRPr lang="en-US">
              <a:solidFill>
                <a:srgbClr val="FFFFFF"/>
              </a:solidFill>
            </a:endParaRPr>
          </a:p>
          <a:p>
            <a:pPr algn="ctr"/>
            <a:r>
              <a:rPr lang="en-US" sz="4400">
                <a:solidFill>
                  <a:srgbClr val="FFFFFF"/>
                </a:solidFill>
              </a:rPr>
              <a:t>		How many minutes a day you pray</a:t>
            </a:r>
            <a:endParaRPr lang="en-US">
              <a:solidFill>
                <a:srgbClr val="FFFFFF"/>
              </a:solidFill>
            </a:endParaRPr>
          </a:p>
          <a:p>
            <a:pPr algn="ctr"/>
            <a:r>
              <a:rPr lang="en-US" sz="4400">
                <a:solidFill>
                  <a:srgbClr val="FFFFFF"/>
                </a:solidFill>
              </a:rPr>
              <a:t>		How many people you invite to church</a:t>
            </a:r>
            <a:endParaRPr lang="en-US">
              <a:solidFill>
                <a:srgbClr val="FFFFFF"/>
              </a:solidFill>
            </a:endParaRPr>
          </a:p>
          <a:p>
            <a:pPr algn="ctr"/>
            <a:r>
              <a:rPr lang="en-US" sz="4400">
                <a:solidFill>
                  <a:srgbClr val="FFFFFF"/>
                </a:solidFill>
              </a:rPr>
              <a:t>	You might not get a complete sense of your spiritual life</a:t>
            </a:r>
            <a:r>
              <a:rPr lang="en-US" sz="2800">
                <a:solidFill>
                  <a:srgbClr val="FFFFFF"/>
                </a:solidFill>
              </a:rPr>
              <a:t>.</a:t>
            </a:r>
            <a:endParaRPr lang="en-US"/>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p:cNvSpPr>
          <p:nvPr/>
        </p:nvSpPr>
        <p:spPr bwMode="auto">
          <a:xfrm>
            <a:off x="0" y="0"/>
            <a:ext cx="9144000" cy="6072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marL="698500" indent="-698500">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1pPr>
            <a:lvl2pPr>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fontAlgn="base" hangingPunct="0">
              <a:spcBef>
                <a:spcPct val="0"/>
              </a:spcBef>
              <a:spcAft>
                <a:spcPct val="0"/>
              </a:spcAft>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fontAlgn="base" hangingPunct="0">
              <a:spcBef>
                <a:spcPct val="0"/>
              </a:spcBef>
              <a:spcAft>
                <a:spcPct val="0"/>
              </a:spcAft>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fontAlgn="base" hangingPunct="0">
              <a:spcBef>
                <a:spcPct val="0"/>
              </a:spcBef>
              <a:spcAft>
                <a:spcPct val="0"/>
              </a:spcAft>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fontAlgn="base" hangingPunct="0">
              <a:spcBef>
                <a:spcPct val="0"/>
              </a:spcBef>
              <a:spcAft>
                <a:spcPct val="0"/>
              </a:spcAft>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a:lstStyle>
          <a:p>
            <a:r>
              <a:rPr lang="en-US" sz="4000" b="1">
                <a:solidFill>
                  <a:srgbClr val="FFFFFF"/>
                </a:solidFill>
              </a:rPr>
              <a:t>If you measure the outputs of your spiritual growth…such as…</a:t>
            </a:r>
            <a:endParaRPr lang="en-US">
              <a:solidFill>
                <a:srgbClr val="FFFFFF"/>
              </a:solidFill>
            </a:endParaRPr>
          </a:p>
          <a:p>
            <a:endParaRPr lang="en-US" sz="4000" b="1">
              <a:solidFill>
                <a:srgbClr val="FFFFFF"/>
              </a:solidFill>
            </a:endParaRPr>
          </a:p>
          <a:p>
            <a:pPr>
              <a:buSzPct val="100000"/>
              <a:buFont typeface="Arial" panose="020B0604020202020204" pitchFamily="34" charset="0"/>
              <a:buChar char="•"/>
            </a:pPr>
            <a:r>
              <a:rPr lang="en-US" sz="3600">
                <a:solidFill>
                  <a:srgbClr val="FFFFFF"/>
                </a:solidFill>
              </a:rPr>
              <a:t>Are you becoming more patient?</a:t>
            </a:r>
            <a:endParaRPr lang="en-US">
              <a:solidFill>
                <a:srgbClr val="FFFFFF"/>
              </a:solidFill>
            </a:endParaRPr>
          </a:p>
          <a:p>
            <a:pPr>
              <a:buSzPct val="100000"/>
              <a:buFont typeface="Arial" panose="020B0604020202020204" pitchFamily="34" charset="0"/>
              <a:buChar char="•"/>
            </a:pPr>
            <a:endParaRPr lang="en-US" sz="3600">
              <a:solidFill>
                <a:srgbClr val="FFFFFF"/>
              </a:solidFill>
            </a:endParaRPr>
          </a:p>
          <a:p>
            <a:pPr>
              <a:buSzPct val="100000"/>
              <a:buFont typeface="Arial" panose="020B0604020202020204" pitchFamily="34" charset="0"/>
              <a:buChar char="•"/>
            </a:pPr>
            <a:r>
              <a:rPr lang="en-US" sz="3600">
                <a:solidFill>
                  <a:srgbClr val="FFFFFF"/>
                </a:solidFill>
              </a:rPr>
              <a:t>Are you learning to love people that   hard to love?</a:t>
            </a:r>
            <a:endParaRPr lang="en-US">
              <a:solidFill>
                <a:srgbClr val="FFFFFF"/>
              </a:solidFill>
            </a:endParaRPr>
          </a:p>
          <a:p>
            <a:pPr>
              <a:buSzPct val="100000"/>
              <a:buFont typeface="Arial" panose="020B0604020202020204" pitchFamily="34" charset="0"/>
              <a:buChar char="•"/>
            </a:pPr>
            <a:endParaRPr lang="en-US" sz="3600">
              <a:solidFill>
                <a:srgbClr val="FFFFFF"/>
              </a:solidFill>
            </a:endParaRPr>
          </a:p>
          <a:p>
            <a:pPr>
              <a:buSzPct val="100000"/>
              <a:buFont typeface="Arial" panose="020B0604020202020204" pitchFamily="34" charset="0"/>
              <a:buChar char="•"/>
            </a:pPr>
            <a:r>
              <a:rPr lang="en-US" sz="3600">
                <a:solidFill>
                  <a:srgbClr val="FFFFFF"/>
                </a:solidFill>
              </a:rPr>
              <a:t>Do you desire to be more like Christ today than you once desired?</a:t>
            </a:r>
            <a:endParaRPr lang="en-US">
              <a:solidFill>
                <a:srgbClr val="FFFFFF"/>
              </a:solidFill>
            </a:endParaRPr>
          </a:p>
          <a:p>
            <a:pPr>
              <a:buSzPct val="100000"/>
              <a:buFont typeface="Arial" panose="020B0604020202020204" pitchFamily="34" charset="0"/>
              <a:buChar char="•"/>
            </a:pPr>
            <a:endParaRPr lang="en-US" sz="3600">
              <a:solidFill>
                <a:srgbClr val="FFFFFF"/>
              </a:solidFill>
            </a:endParaRPr>
          </a:p>
          <a:p>
            <a:pPr>
              <a:buSzPct val="100000"/>
              <a:buFont typeface="Arial" panose="020B0604020202020204" pitchFamily="34" charset="0"/>
              <a:buChar char="•"/>
            </a:pPr>
            <a:r>
              <a:rPr lang="en-US" sz="3600">
                <a:solidFill>
                  <a:srgbClr val="FFFFFF"/>
                </a:solidFill>
              </a:rPr>
              <a:t>You can discern if you are really growing spiritually </a:t>
            </a:r>
            <a:endParaRPr lang="en-US"/>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1"/>
          <p:cNvSpPr>
            <a:spLocks/>
          </p:cNvSpPr>
          <p:nvPr/>
        </p:nvSpPr>
        <p:spPr bwMode="auto">
          <a:xfrm>
            <a:off x="0" y="207963"/>
            <a:ext cx="9144000" cy="5995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ctr"/>
            <a:r>
              <a:rPr lang="en-US" sz="3600">
                <a:solidFill>
                  <a:srgbClr val="FFFFFF"/>
                </a:solidFill>
              </a:rPr>
              <a:t>When I measure the outputs, the results of my faith, I can truly determine if I am growing to be more like Christ.</a:t>
            </a:r>
            <a:endParaRPr lang="en-US">
              <a:solidFill>
                <a:srgbClr val="FFFFFF"/>
              </a:solidFill>
            </a:endParaRPr>
          </a:p>
          <a:p>
            <a:pPr algn="ctr"/>
            <a:endParaRPr lang="en-US" sz="3600">
              <a:solidFill>
                <a:srgbClr val="FFFFFF"/>
              </a:solidFill>
            </a:endParaRPr>
          </a:p>
          <a:p>
            <a:pPr algn="ctr"/>
            <a:r>
              <a:rPr lang="en-US" sz="3600">
                <a:solidFill>
                  <a:srgbClr val="FFFFFF"/>
                </a:solidFill>
              </a:rPr>
              <a:t>Discipline helps develop spiritual fruit, and I believe in practicing private disciplines that help grow your faith (inputs), but the discipline is not the goal, the fruit is the goal (outputs). Jesus didn’t say His followers would be known by the number of disciplines they can keep. Jesus said we would be known by our fruit.</a:t>
            </a:r>
            <a:endParaRPr lang="en-US">
              <a:solidFill>
                <a:srgbClr val="FFFFFF"/>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ph type="title"/>
          </p:nvPr>
        </p:nvSpPr>
        <p:spPr>
          <a:xfrm>
            <a:off x="0" y="0"/>
            <a:ext cx="9144000" cy="977900"/>
          </a:xfrm>
        </p:spPr>
        <p:txBody>
          <a:bodyPr lIns="0" tIns="0" rIns="0" bIns="0"/>
          <a:lstStyle/>
          <a:p>
            <a:pPr algn="ctr" defTabSz="914400"/>
            <a:r>
              <a:rPr lang="en-US" sz="4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AREAS OF GROWTH FOR THE YOUTH</a:t>
            </a:r>
            <a:endParaRPr lang="en-US"/>
          </a:p>
        </p:txBody>
      </p:sp>
      <p:sp>
        <p:nvSpPr>
          <p:cNvPr id="20482" name="Rectangle 2"/>
          <p:cNvSpPr>
            <a:spLocks noChangeArrowheads="1"/>
          </p:cNvSpPr>
          <p:nvPr>
            <p:ph type="body" idx="1"/>
          </p:nvPr>
        </p:nvSpPr>
        <p:spPr>
          <a:xfrm>
            <a:off x="165100" y="1598613"/>
            <a:ext cx="8785225" cy="4730750"/>
          </a:xfrm>
        </p:spPr>
        <p:txBody>
          <a:bodyPr/>
          <a:lstStyle/>
          <a:p>
            <a:pPr marL="806450" indent="-806450" defTabSz="914400">
              <a:spcBef>
                <a:spcPts val="900"/>
              </a:spcBef>
              <a:buClr>
                <a:srgbClr val="DC9E1F"/>
              </a:buClr>
              <a:buFont typeface="Arial" panose="020B0604020202020204" pitchFamily="34" charset="0"/>
              <a:buChar char="•"/>
            </a:pPr>
            <a:r>
              <a:rPr lang="en-US" sz="4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Knowledge.       </a:t>
            </a:r>
            <a:r>
              <a:rPr lang="en-US" sz="32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 Peter 3:18, Phil. 1:9 </a:t>
            </a:r>
          </a:p>
          <a:p>
            <a:pPr marL="806450" indent="-806450" defTabSz="914400">
              <a:spcBef>
                <a:spcPts val="900"/>
              </a:spcBef>
              <a:buClr>
                <a:srgbClr val="DC9E1F"/>
              </a:buClr>
              <a:buFont typeface="Arial" panose="020B0604020202020204" pitchFamily="34" charset="0"/>
              <a:buChar char="•"/>
            </a:pPr>
            <a:r>
              <a:rPr lang="en-US" sz="4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Character. 	     </a:t>
            </a:r>
            <a:r>
              <a:rPr lang="en-US" sz="32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Gal. 5:22-24, 2 Pet. 1:5-9</a:t>
            </a:r>
          </a:p>
          <a:p>
            <a:pPr marL="806450" indent="-806450" defTabSz="914400">
              <a:spcBef>
                <a:spcPts val="900"/>
              </a:spcBef>
              <a:buClr>
                <a:srgbClr val="DC9E1F"/>
              </a:buClr>
              <a:buFont typeface="Arial" panose="020B0604020202020204" pitchFamily="34" charset="0"/>
              <a:buChar char="•"/>
            </a:pPr>
            <a:r>
              <a:rPr lang="en-US" sz="4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Leadership.       </a:t>
            </a:r>
            <a:r>
              <a:rPr lang="en-US" sz="32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1 Tim. 4:12</a:t>
            </a:r>
          </a:p>
          <a:p>
            <a:pPr marL="806450" indent="-806450" defTabSz="914400">
              <a:spcBef>
                <a:spcPts val="900"/>
              </a:spcBef>
              <a:buClr>
                <a:srgbClr val="DC9E1F"/>
              </a:buClr>
              <a:buFont typeface="Arial" panose="020B0604020202020204" pitchFamily="34" charset="0"/>
              <a:buChar char="•"/>
            </a:pPr>
            <a:r>
              <a:rPr lang="en-US" sz="4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Ministry.            </a:t>
            </a:r>
            <a:r>
              <a:rPr lang="en-US" sz="32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Eph. 4:11</a:t>
            </a:r>
          </a:p>
          <a:p>
            <a:pPr marL="806450" indent="-806450" defTabSz="914400">
              <a:spcBef>
                <a:spcPts val="900"/>
              </a:spcBef>
              <a:buClr>
                <a:srgbClr val="DC9E1F"/>
              </a:buClr>
              <a:buFont typeface="Arial" panose="020B0604020202020204" pitchFamily="34" charset="0"/>
              <a:buChar char="•"/>
            </a:pPr>
            <a:r>
              <a:rPr lang="en-US" sz="4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Gifts.                 </a:t>
            </a:r>
            <a:r>
              <a:rPr lang="en-US" sz="32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1 Cor. 12:7-10</a:t>
            </a:r>
            <a:endParaRPr lang="en-US"/>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image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2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1"/>
          <p:cNvSpPr>
            <a:spLocks/>
          </p:cNvSpPr>
          <p:nvPr/>
        </p:nvSpPr>
        <p:spPr bwMode="auto">
          <a:xfrm>
            <a:off x="0" y="0"/>
            <a:ext cx="9144000" cy="5805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ctr"/>
            <a:r>
              <a:rPr lang="en-US" sz="4400">
                <a:solidFill>
                  <a:srgbClr val="FFFFFF"/>
                </a:solidFill>
              </a:rPr>
              <a:t>Col. 1:9-10</a:t>
            </a:r>
            <a:endParaRPr lang="en-US">
              <a:solidFill>
                <a:srgbClr val="FFFFFF"/>
              </a:solidFill>
            </a:endParaRPr>
          </a:p>
          <a:p>
            <a:pPr algn="ctr"/>
            <a:r>
              <a:rPr lang="en-US" sz="4400">
                <a:solidFill>
                  <a:srgbClr val="FFFFFF"/>
                </a:solidFill>
              </a:rPr>
              <a:t>And so, from the day we heard, we have not ceased to pray for you, asking that you may be filled with the knowledge of his will in all spiritual wisdom and understanding, so as to walk in a manner worthy of the Lord, fully pleasing to him, bearing fruit in every good work and increasing in the knowledge of God.</a:t>
            </a:r>
            <a:endParaRPr lang="en-US"/>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image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390650"/>
            <a:ext cx="8709025" cy="527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4" name="Picture 2" descr="image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575" y="-522288"/>
            <a:ext cx="8709025" cy="220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5" name="Picture 3" descr="image1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3" y="-1979613"/>
            <a:ext cx="3413125" cy="2416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ph type="title"/>
          </p:nvPr>
        </p:nvSpPr>
        <p:spPr>
          <a:xfrm>
            <a:off x="0" y="0"/>
            <a:ext cx="8991600" cy="893763"/>
          </a:xfrm>
        </p:spPr>
        <p:txBody>
          <a:bodyPr lIns="0" tIns="0" rIns="0" bIns="0"/>
          <a:lstStyle/>
          <a:p>
            <a:pPr defTabSz="914400"/>
            <a:r>
              <a:rPr lang="en-US" sz="3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THE 4 BIBLICAL DISCIPLINES FOR SPIRITUAL GROWTH</a:t>
            </a:r>
            <a:endParaRPr lang="en-US"/>
          </a:p>
        </p:txBody>
      </p:sp>
      <p:sp>
        <p:nvSpPr>
          <p:cNvPr id="6146" name="Rectangle 2"/>
          <p:cNvSpPr>
            <a:spLocks noChangeArrowheads="1"/>
          </p:cNvSpPr>
          <p:nvPr>
            <p:ph type="body" idx="1"/>
          </p:nvPr>
        </p:nvSpPr>
        <p:spPr>
          <a:xfrm>
            <a:off x="0" y="1331913"/>
            <a:ext cx="9144000" cy="5308600"/>
          </a:xfrm>
        </p:spPr>
        <p:txBody>
          <a:bodyPr/>
          <a:lstStyle/>
          <a:p>
            <a:pPr marL="333375" indent="-333375" defTabSz="914400">
              <a:spcBef>
                <a:spcPts val="600"/>
              </a:spcBef>
              <a:buClr>
                <a:srgbClr val="DC9E1F"/>
              </a:buClr>
              <a:buFont typeface="Arial" panose="020B0604020202020204" pitchFamily="34" charset="0"/>
              <a:buChar char="•"/>
            </a:pPr>
            <a:endParaRPr lang="en-US" sz="17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333375" indent="-333375" defTabSz="914400">
              <a:spcBef>
                <a:spcPts val="600"/>
              </a:spcBef>
              <a:buClr>
                <a:srgbClr val="DC9E1F"/>
              </a:buClr>
              <a:buFont typeface="Arial" panose="020B0604020202020204" pitchFamily="34" charset="0"/>
              <a:buChar char="•"/>
            </a:pPr>
            <a:endParaRPr lang="en-US" sz="17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333375" indent="-333375" defTabSz="914400">
              <a:spcBef>
                <a:spcPts val="600"/>
              </a:spcBef>
              <a:buClr>
                <a:srgbClr val="DC9E1F"/>
              </a:buClr>
              <a:buFont typeface="Arial" panose="020B0604020202020204" pitchFamily="34" charset="0"/>
              <a:buChar char="•"/>
            </a:pPr>
            <a:endParaRPr lang="en-US" sz="17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333375" indent="-333375" defTabSz="914400">
              <a:spcBef>
                <a:spcPts val="600"/>
              </a:spcBef>
              <a:buClr>
                <a:srgbClr val="DC9E1F"/>
              </a:buClr>
              <a:buFont typeface="Arial" panose="020B0604020202020204" pitchFamily="34" charset="0"/>
              <a:buChar char="•"/>
            </a:pPr>
            <a:endParaRPr lang="en-US" sz="17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333375" indent="-333375" defTabSz="914400">
              <a:spcBef>
                <a:spcPts val="600"/>
              </a:spcBef>
              <a:buClr>
                <a:srgbClr val="DC9E1F"/>
              </a:buClr>
              <a:buFont typeface="Arial" panose="020B0604020202020204" pitchFamily="34" charset="0"/>
              <a:buChar char="•"/>
            </a:pPr>
            <a:endParaRPr lang="en-US" sz="17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333375" indent="-333375" defTabSz="914400">
              <a:spcBef>
                <a:spcPts val="600"/>
              </a:spcBef>
              <a:buClr>
                <a:srgbClr val="DC9E1F"/>
              </a:buClr>
              <a:buFont typeface="Arial" panose="020B0604020202020204" pitchFamily="34" charset="0"/>
              <a:buChar char="•"/>
            </a:pPr>
            <a:endParaRPr lang="en-US" sz="17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333375" indent="-333375" defTabSz="914400">
              <a:spcBef>
                <a:spcPts val="600"/>
              </a:spcBef>
              <a:buClr>
                <a:srgbClr val="DC9E1F"/>
              </a:buClr>
              <a:buFont typeface="Arial" panose="020B0604020202020204" pitchFamily="34" charset="0"/>
              <a:buNone/>
            </a:pPr>
            <a:endParaRPr lang="en-US" sz="17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333375" indent="-333375" defTabSz="914400">
              <a:spcBef>
                <a:spcPts val="600"/>
              </a:spcBef>
              <a:buClr>
                <a:srgbClr val="DC9E1F"/>
              </a:buClr>
              <a:buFont typeface="Arial" panose="020B0604020202020204" pitchFamily="34" charset="0"/>
              <a:buChar char="•"/>
            </a:pPr>
            <a:r>
              <a:rPr lang="en-US" sz="200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MT Bold" panose="020F0704030504030204" pitchFamily="34" charset="0"/>
              </a:rPr>
              <a:t>GROWING IN GOD THROUGH HIS WORD</a:t>
            </a:r>
          </a:p>
          <a:p>
            <a:pPr marL="333375" indent="-333375" defTabSz="914400">
              <a:spcBef>
                <a:spcPts val="600"/>
              </a:spcBef>
              <a:buClr>
                <a:srgbClr val="DC9E1F"/>
              </a:buClr>
              <a:buFont typeface="Arial" panose="020B0604020202020204" pitchFamily="34" charset="0"/>
              <a:buChar char="•"/>
            </a:pPr>
            <a:r>
              <a:rPr lang="en-US" sz="200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MT Bold" panose="020F0704030504030204" pitchFamily="34" charset="0"/>
              </a:rPr>
              <a:t>GROWING IN GOD THROUGH PRAYER AND FASTING</a:t>
            </a:r>
          </a:p>
          <a:p>
            <a:pPr marL="333375" indent="-333375" defTabSz="914400">
              <a:spcBef>
                <a:spcPts val="600"/>
              </a:spcBef>
              <a:buClr>
                <a:srgbClr val="DC9E1F"/>
              </a:buClr>
              <a:buFont typeface="Arial" panose="020B0604020202020204" pitchFamily="34" charset="0"/>
              <a:buChar char="•"/>
            </a:pPr>
            <a:r>
              <a:rPr lang="en-US" sz="200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MT Bold" panose="020F0704030504030204" pitchFamily="34" charset="0"/>
              </a:rPr>
              <a:t>GROWING IN GOD THROUGH WORSHIP</a:t>
            </a:r>
          </a:p>
          <a:p>
            <a:pPr marL="333375" indent="-333375" defTabSz="914400">
              <a:spcBef>
                <a:spcPts val="600"/>
              </a:spcBef>
              <a:buClr>
                <a:srgbClr val="DC9E1F"/>
              </a:buClr>
              <a:buFont typeface="Arial" panose="020B0604020202020204" pitchFamily="34" charset="0"/>
              <a:buChar char="•"/>
            </a:pPr>
            <a:r>
              <a:rPr lang="en-US" sz="200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MT Bold" panose="020F0704030504030204" pitchFamily="34" charset="0"/>
              </a:rPr>
              <a:t>GROWING IN IN GOD THROUGH FELLOWSHIP WITH OTHER BELIEVERS</a:t>
            </a:r>
            <a:endParaRPr lang="en-US"/>
          </a:p>
        </p:txBody>
      </p:sp>
      <p:pic>
        <p:nvPicPr>
          <p:cNvPr id="6147" name="Picture 3" descr="image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331913"/>
            <a:ext cx="8826500" cy="243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ph type="title"/>
          </p:nvPr>
        </p:nvSpPr>
        <p:spPr>
          <a:xfrm>
            <a:off x="0" y="165100"/>
            <a:ext cx="9144000" cy="938213"/>
          </a:xfrm>
        </p:spPr>
        <p:txBody>
          <a:bodyPr lIns="0" tIns="0" rIns="0" bIns="0"/>
          <a:lstStyle/>
          <a:p>
            <a:pPr algn="ctr" defTabSz="831850"/>
            <a:r>
              <a:rPr lang="en-US" sz="29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GROWTH ACTIVITIES AND PROGRAMS</a:t>
            </a:r>
            <a:br>
              <a:rPr lang="en-US" sz="29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br>
            <a:r>
              <a:rPr lang="en-US" sz="29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FOR THE LOCAL CHURCH</a:t>
            </a:r>
            <a:endParaRPr lang="en-US"/>
          </a:p>
        </p:txBody>
      </p:sp>
      <p:sp>
        <p:nvSpPr>
          <p:cNvPr id="24578" name="Rectangle 2"/>
          <p:cNvSpPr>
            <a:spLocks noChangeArrowheads="1"/>
          </p:cNvSpPr>
          <p:nvPr>
            <p:ph type="body" idx="1"/>
          </p:nvPr>
        </p:nvSpPr>
        <p:spPr>
          <a:xfrm>
            <a:off x="0" y="1103313"/>
            <a:ext cx="9144000" cy="5413375"/>
          </a:xfrm>
        </p:spPr>
        <p:txBody>
          <a:bodyPr/>
          <a:lstStyle/>
          <a:p>
            <a:pPr marL="857250" indent="-857250" defTabSz="914400">
              <a:lnSpc>
                <a:spcPct val="90000"/>
              </a:lnSpc>
              <a:spcBef>
                <a:spcPts val="600"/>
              </a:spcBef>
              <a:buClr>
                <a:srgbClr val="DC9E1F"/>
              </a:buClr>
              <a:buFontTx/>
              <a:buAutoNum type="arabicPeriod"/>
            </a:pPr>
            <a:r>
              <a:rPr lang="en-US" sz="2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What do you believe is spiritual growth?</a:t>
            </a:r>
            <a:endParaRPr lang="en-US" sz="1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857250" indent="-857250" defTabSz="914400">
              <a:lnSpc>
                <a:spcPct val="90000"/>
              </a:lnSpc>
              <a:spcBef>
                <a:spcPts val="600"/>
              </a:spcBef>
              <a:buClr>
                <a:srgbClr val="DC9E1F"/>
              </a:buClr>
              <a:buFontTx/>
              <a:buAutoNum type="arabicPeriod"/>
            </a:pPr>
            <a:r>
              <a:rPr lang="en-US" sz="2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What contributes to a person’s growth the most?</a:t>
            </a:r>
            <a:endParaRPr lang="en-US" sz="1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857250" indent="-857250" defTabSz="914400">
              <a:lnSpc>
                <a:spcPct val="90000"/>
              </a:lnSpc>
              <a:spcBef>
                <a:spcPts val="600"/>
              </a:spcBef>
              <a:buClr>
                <a:srgbClr val="DC9E1F"/>
              </a:buClr>
              <a:buFontTx/>
              <a:buAutoNum type="arabicPeriod"/>
            </a:pPr>
            <a:r>
              <a:rPr lang="en-US" sz="2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What effective spiritual programs and activities have you implemented in the local church?</a:t>
            </a:r>
            <a:endParaRPr lang="en-US" sz="1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857250" indent="-857250" defTabSz="914400">
              <a:lnSpc>
                <a:spcPct val="90000"/>
              </a:lnSpc>
              <a:spcBef>
                <a:spcPts val="600"/>
              </a:spcBef>
              <a:buClr>
                <a:srgbClr val="DC9E1F"/>
              </a:buClr>
              <a:buFontTx/>
              <a:buAutoNum type="arabicPeriod"/>
            </a:pPr>
            <a:r>
              <a:rPr lang="en-US" sz="2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How do you implement the spiritual disciplines of the Word, Prayer, Fasting, and Fellowship in your local church in a way that involve and attract the youth?</a:t>
            </a:r>
            <a:endParaRPr lang="en-US" sz="1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857250" indent="-857250" defTabSz="914400">
              <a:lnSpc>
                <a:spcPct val="90000"/>
              </a:lnSpc>
              <a:spcBef>
                <a:spcPts val="600"/>
              </a:spcBef>
              <a:buClr>
                <a:srgbClr val="DC9E1F"/>
              </a:buClr>
              <a:buFontTx/>
              <a:buAutoNum type="arabicPeriod"/>
            </a:pPr>
            <a:r>
              <a:rPr lang="en-US" sz="2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What growth evidence have you seen in your local youth?</a:t>
            </a:r>
            <a:endParaRPr lang="en-US" sz="1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857250" indent="-857250" defTabSz="914400">
              <a:lnSpc>
                <a:spcPct val="90000"/>
              </a:lnSpc>
              <a:spcBef>
                <a:spcPts val="600"/>
              </a:spcBef>
              <a:buClr>
                <a:srgbClr val="DC9E1F"/>
              </a:buClr>
              <a:buFontTx/>
              <a:buAutoNum type="arabicPeriod"/>
            </a:pPr>
            <a:r>
              <a:rPr lang="en-US" sz="2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What changes do you need to make to grow more spiritually?</a:t>
            </a:r>
            <a:endParaRPr lang="en-US" sz="1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857250" indent="-857250" defTabSz="914400">
              <a:lnSpc>
                <a:spcPct val="90000"/>
              </a:lnSpc>
              <a:spcBef>
                <a:spcPts val="600"/>
              </a:spcBef>
              <a:buClr>
                <a:srgbClr val="DC9E1F"/>
              </a:buClr>
              <a:buFontTx/>
              <a:buAutoNum type="arabicPeriod"/>
            </a:pPr>
            <a:r>
              <a:rPr lang="en-US" sz="25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Are there any comments or thoughts you have about what we should do to spur the to become growing followers of Jesus Christ?</a:t>
            </a:r>
            <a:endParaRPr lang="en-US"/>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ph type="title"/>
          </p:nvPr>
        </p:nvSpPr>
        <p:spPr>
          <a:xfrm>
            <a:off x="0" y="0"/>
            <a:ext cx="9144000" cy="1060450"/>
          </a:xfrm>
        </p:spPr>
        <p:txBody>
          <a:bodyPr lIns="0" tIns="0" rIns="0" bIns="0"/>
          <a:lstStyle/>
          <a:p>
            <a:pPr algn="ctr" defTabSz="914400"/>
            <a:r>
              <a:rPr lang="en-US" sz="3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GROWING IN GOD THROUGH HIS WORD</a:t>
            </a:r>
            <a:endParaRPr lang="en-US"/>
          </a:p>
        </p:txBody>
      </p:sp>
      <p:sp>
        <p:nvSpPr>
          <p:cNvPr id="7170" name="Rectangle 2"/>
          <p:cNvSpPr>
            <a:spLocks noChangeArrowheads="1"/>
          </p:cNvSpPr>
          <p:nvPr>
            <p:ph type="body" idx="1"/>
          </p:nvPr>
        </p:nvSpPr>
        <p:spPr>
          <a:xfrm>
            <a:off x="144463" y="1598613"/>
            <a:ext cx="8702675" cy="4730750"/>
          </a:xfrm>
        </p:spPr>
        <p:txBody>
          <a:bodyPr/>
          <a:lstStyle/>
          <a:p>
            <a:pPr marL="381000" indent="-381000" defTabSz="914400">
              <a:spcBef>
                <a:spcPts val="600"/>
              </a:spcBef>
              <a:buClr>
                <a:srgbClr val="DC9E1F"/>
              </a:buClr>
              <a:buFont typeface="Arial" panose="020B0604020202020204" pitchFamily="34" charset="0"/>
              <a:buChar char="•"/>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as newborn babes, desire the sincere milk of the Word, that ye may grow thereby,  2 Peter 2:2   </a:t>
            </a:r>
            <a:r>
              <a:rPr lang="en-US" sz="18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(21 century KJV)d. 2 Tim. 3:16-17</a:t>
            </a:r>
          </a:p>
          <a:p>
            <a:pPr marL="381000" indent="-381000" defTabSz="914400">
              <a:spcBef>
                <a:spcPts val="600"/>
              </a:spcBef>
              <a:buClr>
                <a:srgbClr val="DC9E1F"/>
              </a:buClr>
              <a:buFont typeface="Arial" panose="020B0604020202020204" pitchFamily="34" charset="0"/>
              <a:buChar char="•"/>
            </a:pPr>
            <a:r>
              <a:rPr lang="en-US" sz="18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The Word of God’s gives us nourishment for growth.  We cannot grow without God’s Word.</a:t>
            </a:r>
          </a:p>
          <a:p>
            <a:pPr marL="381000" indent="-381000" defTabSz="914400">
              <a:spcBef>
                <a:spcPts val="600"/>
              </a:spcBef>
              <a:buClr>
                <a:srgbClr val="DC9E1F"/>
              </a:buClr>
              <a:buFont typeface="Arial" panose="020B0604020202020204" pitchFamily="34" charset="0"/>
              <a:buChar char="•"/>
            </a:pPr>
            <a:r>
              <a:rPr lang="en-US" sz="18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We must abound in God’s Word. Col. 3:16</a:t>
            </a:r>
          </a:p>
          <a:p>
            <a:pPr marL="381000" indent="-381000" defTabSz="914400">
              <a:spcBef>
                <a:spcPts val="600"/>
              </a:spcBef>
              <a:buClr>
                <a:srgbClr val="DC9E1F"/>
              </a:buClr>
              <a:buFont typeface="Arial" panose="020B0604020202020204" pitchFamily="34" charset="0"/>
              <a:buChar char="•"/>
            </a:pPr>
            <a:r>
              <a:rPr lang="en-US" sz="18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In order to help the Youth grow spiritually we must get them into the Word: Read, study, memorize and meditate in it! Psalms 1:2</a:t>
            </a:r>
          </a:p>
          <a:p>
            <a:pPr marL="381000" indent="-381000" defTabSz="914400">
              <a:spcBef>
                <a:spcPts val="600"/>
              </a:spcBef>
              <a:buClr>
                <a:srgbClr val="DC9E1F"/>
              </a:buClr>
              <a:buFont typeface="Arial" panose="020B0604020202020204" pitchFamily="34" charset="0"/>
              <a:buChar char="•"/>
            </a:pPr>
            <a:r>
              <a:rPr lang="en-US" sz="18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Jesus taught his disciples the Word. Mat. 5:1-2</a:t>
            </a:r>
          </a:p>
          <a:p>
            <a:pPr marL="381000" indent="-381000" defTabSz="914400">
              <a:spcBef>
                <a:spcPts val="600"/>
              </a:spcBef>
              <a:buClr>
                <a:srgbClr val="DC9E1F"/>
              </a:buClr>
              <a:buFont typeface="Arial" panose="020B0604020202020204" pitchFamily="34" charset="0"/>
              <a:buChar char="•"/>
            </a:pPr>
            <a:r>
              <a:rPr lang="en-US" sz="18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WE MUST USE JESUS’ METHODS</a:t>
            </a:r>
            <a:endParaRPr lang="en-U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ph type="title"/>
          </p:nvPr>
        </p:nvSpPr>
        <p:spPr>
          <a:xfrm>
            <a:off x="0" y="0"/>
            <a:ext cx="9144000" cy="1103313"/>
          </a:xfrm>
        </p:spPr>
        <p:txBody>
          <a:bodyPr lIns="0" tIns="0" rIns="0" bIns="0"/>
          <a:lstStyle/>
          <a:p>
            <a:pPr algn="ctr" defTabSz="914400"/>
            <a:r>
              <a:rPr lang="en-US" sz="40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GROWING IN GOD THROUGH PRAYER</a:t>
            </a:r>
            <a:endParaRPr lang="en-US"/>
          </a:p>
        </p:txBody>
      </p:sp>
      <p:sp>
        <p:nvSpPr>
          <p:cNvPr id="8194" name="Rectangle 2"/>
          <p:cNvSpPr>
            <a:spLocks noChangeArrowheads="1"/>
          </p:cNvSpPr>
          <p:nvPr>
            <p:ph type="body" idx="1"/>
          </p:nvPr>
        </p:nvSpPr>
        <p:spPr>
          <a:xfrm>
            <a:off x="0" y="1290638"/>
            <a:ext cx="8305800" cy="4424362"/>
          </a:xfrm>
        </p:spPr>
        <p:txBody>
          <a:bodyPr/>
          <a:lstStyle/>
          <a:p>
            <a:pPr marL="412750" indent="-412750" defTabSz="914400">
              <a:lnSpc>
                <a:spcPct val="90000"/>
              </a:lnSpc>
              <a:spcBef>
                <a:spcPts val="600"/>
              </a:spcBef>
              <a:buClr>
                <a:srgbClr val="DC9E1F"/>
              </a:buClr>
              <a:buFont typeface="Arial" panose="020B0604020202020204" pitchFamily="34" charset="0"/>
              <a:buChar char="•"/>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Just as we must listen to God daily through His Word, so we must talk to Him daily if we are to grow;  have you developed the habit of praying regularly? Heb. 4:16, Phil 4:6-7, </a:t>
            </a:r>
          </a:p>
          <a:p>
            <a:pPr marL="412750" indent="-412750" defTabSz="914400">
              <a:lnSpc>
                <a:spcPct val="90000"/>
              </a:lnSpc>
              <a:spcBef>
                <a:spcPts val="600"/>
              </a:spcBef>
              <a:buClr>
                <a:srgbClr val="DC9E1F"/>
              </a:buClr>
              <a:buFont typeface="Arial" panose="020B0604020202020204" pitchFamily="34" charset="0"/>
              <a:buChar char="•"/>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We cannot grow spiritually without prayer!</a:t>
            </a:r>
          </a:p>
          <a:p>
            <a:pPr marL="412750" indent="-412750" defTabSz="914400">
              <a:lnSpc>
                <a:spcPct val="90000"/>
              </a:lnSpc>
              <a:spcBef>
                <a:spcPts val="600"/>
              </a:spcBef>
              <a:buClr>
                <a:srgbClr val="DC9E1F"/>
              </a:buClr>
              <a:buFont typeface="Arial" panose="020B0604020202020204" pitchFamily="34" charset="0"/>
              <a:buChar char="•"/>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Both David and Daniel prayed 3 times daily. Psalms 55:17, Dan. 6:10</a:t>
            </a:r>
          </a:p>
          <a:p>
            <a:pPr marL="412750" indent="-412750" defTabSz="914400">
              <a:lnSpc>
                <a:spcPct val="90000"/>
              </a:lnSpc>
              <a:spcBef>
                <a:spcPts val="600"/>
              </a:spcBef>
              <a:buClr>
                <a:srgbClr val="DC9E1F"/>
              </a:buClr>
              <a:buFont typeface="Arial" panose="020B0604020202020204" pitchFamily="34" charset="0"/>
              <a:buChar char="•"/>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Jesus taught his disciples to pray. Luke 11:1</a:t>
            </a:r>
          </a:p>
          <a:p>
            <a:pPr marL="412750" indent="-412750" defTabSz="914400">
              <a:lnSpc>
                <a:spcPct val="90000"/>
              </a:lnSpc>
              <a:spcBef>
                <a:spcPts val="600"/>
              </a:spcBef>
              <a:buClr>
                <a:srgbClr val="DC9E1F"/>
              </a:buClr>
              <a:buFont typeface="Arial" panose="020B0604020202020204" pitchFamily="34" charset="0"/>
              <a:buChar char="•"/>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in order to help the Youth grow we must</a:t>
            </a:r>
          </a:p>
          <a:p>
            <a:pPr marL="412750" indent="-412750" defTabSz="914400">
              <a:lnSpc>
                <a:spcPct val="90000"/>
              </a:lnSpc>
              <a:spcBef>
                <a:spcPts val="600"/>
              </a:spcBef>
              <a:buClr>
                <a:srgbClr val="DC9E1F"/>
              </a:buClr>
              <a:buFont typeface="Arial" panose="020B0604020202020204" pitchFamily="34" charset="0"/>
              <a:buNone/>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get them into prayer.</a:t>
            </a:r>
          </a:p>
          <a:p>
            <a:pPr marL="412750" indent="-412750" defTabSz="914400">
              <a:lnSpc>
                <a:spcPct val="90000"/>
              </a:lnSpc>
              <a:spcBef>
                <a:spcPts val="600"/>
              </a:spcBef>
              <a:buClr>
                <a:srgbClr val="DC9E1F"/>
              </a:buClr>
              <a:buFont typeface="Arial" panose="020B0604020202020204" pitchFamily="34" charset="0"/>
              <a:buChar char="•"/>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WE MUST USE JESUS’ METHOD</a:t>
            </a:r>
            <a:endParaRPr lang="en-US"/>
          </a:p>
        </p:txBody>
      </p:sp>
      <p:pic>
        <p:nvPicPr>
          <p:cNvPr id="8195" name="Picture 3" descr="image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7775" y="3497263"/>
            <a:ext cx="2816225" cy="336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ph type="title"/>
          </p:nvPr>
        </p:nvSpPr>
        <p:spPr>
          <a:xfrm>
            <a:off x="0" y="0"/>
            <a:ext cx="9144000" cy="893763"/>
          </a:xfrm>
        </p:spPr>
        <p:txBody>
          <a:bodyPr lIns="0" tIns="0" rIns="0" bIns="0"/>
          <a:lstStyle/>
          <a:p>
            <a:pPr algn="ctr" defTabSz="914400"/>
            <a:r>
              <a:rPr lang="en-US" sz="36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GROWING IN GOD THROUGH FASTING</a:t>
            </a:r>
            <a:endParaRPr lang="en-US"/>
          </a:p>
        </p:txBody>
      </p:sp>
      <p:sp>
        <p:nvSpPr>
          <p:cNvPr id="9218" name="Rectangle 2"/>
          <p:cNvSpPr>
            <a:spLocks noChangeArrowheads="1"/>
          </p:cNvSpPr>
          <p:nvPr>
            <p:ph type="body" idx="1"/>
          </p:nvPr>
        </p:nvSpPr>
        <p:spPr>
          <a:xfrm>
            <a:off x="0" y="1082675"/>
            <a:ext cx="7931150" cy="4121150"/>
          </a:xfrm>
        </p:spPr>
        <p:txBody>
          <a:bodyPr/>
          <a:lstStyle/>
          <a:p>
            <a:pPr marL="274638" indent="-274638" defTabSz="831850">
              <a:spcBef>
                <a:spcPts val="500"/>
              </a:spcBef>
              <a:buClr>
                <a:srgbClr val="DC9E1F"/>
              </a:buClr>
              <a:buFont typeface="Arial" panose="020B0604020202020204" pitchFamily="34" charset="0"/>
              <a:buChar char="•"/>
            </a:pPr>
            <a:r>
              <a:rPr lang="en-US" sz="21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Spiritual disciplines help believers grow in their walk with Christ.  Fasting is one of the most misunderstood and one of the least practiced of the spiritual disciplines, but the words of Jesus the words of Jesus makes it clear that fasting  is important. Mat</a:t>
            </a:r>
            <a:r>
              <a:rPr lang="en-US" sz="2100" b="1">
                <a:solidFill>
                  <a:srgbClr val="FF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16:18</a:t>
            </a:r>
          </a:p>
          <a:p>
            <a:pPr marL="274638" indent="-274638" defTabSz="831850">
              <a:spcBef>
                <a:spcPts val="500"/>
              </a:spcBef>
              <a:buClr>
                <a:srgbClr val="DC9E1F"/>
              </a:buClr>
              <a:buFont typeface="Arial" panose="020B0604020202020204" pitchFamily="34" charset="0"/>
              <a:buChar char="•"/>
            </a:pPr>
            <a:r>
              <a:rPr lang="en-US" sz="21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We cannot grow spiritually without</a:t>
            </a:r>
          </a:p>
          <a:p>
            <a:pPr marL="274638" indent="-274638" defTabSz="831850">
              <a:spcBef>
                <a:spcPts val="500"/>
              </a:spcBef>
              <a:buClr>
                <a:srgbClr val="DC9E1F"/>
              </a:buClr>
              <a:buFont typeface="Arial" panose="020B0604020202020204" pitchFamily="34" charset="0"/>
              <a:buNone/>
            </a:pPr>
            <a:r>
              <a:rPr lang="en-US" sz="21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the discipline of fasting!</a:t>
            </a:r>
          </a:p>
          <a:p>
            <a:pPr marL="274638" indent="-274638" defTabSz="831850">
              <a:spcBef>
                <a:spcPts val="500"/>
              </a:spcBef>
              <a:buClr>
                <a:srgbClr val="DC9E1F"/>
              </a:buClr>
              <a:buFont typeface="Arial" panose="020B0604020202020204" pitchFamily="34" charset="0"/>
              <a:buChar char="•"/>
            </a:pPr>
            <a:r>
              <a:rPr lang="en-US" sz="21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Jesus taught his disciples to fast.</a:t>
            </a:r>
          </a:p>
          <a:p>
            <a:pPr marL="274638" indent="-274638" defTabSz="831850">
              <a:spcBef>
                <a:spcPts val="500"/>
              </a:spcBef>
              <a:buClr>
                <a:srgbClr val="DC9E1F"/>
              </a:buClr>
              <a:buFont typeface="Arial" panose="020B0604020202020204" pitchFamily="34" charset="0"/>
              <a:buNone/>
            </a:pPr>
            <a:r>
              <a:rPr lang="en-US" sz="21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MAT. 4:2, Dan. 10:3</a:t>
            </a:r>
          </a:p>
          <a:p>
            <a:pPr marL="274638" indent="-274638" defTabSz="831850">
              <a:spcBef>
                <a:spcPts val="500"/>
              </a:spcBef>
              <a:buClr>
                <a:srgbClr val="DC9E1F"/>
              </a:buClr>
              <a:buFont typeface="Arial" panose="020B0604020202020204" pitchFamily="34" charset="0"/>
              <a:buChar char="•"/>
            </a:pPr>
            <a:r>
              <a:rPr lang="en-US" sz="21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In order to help the Youth grow</a:t>
            </a:r>
          </a:p>
          <a:p>
            <a:pPr marL="274638" indent="-274638" defTabSz="831850">
              <a:spcBef>
                <a:spcPts val="500"/>
              </a:spcBef>
              <a:buClr>
                <a:srgbClr val="DC9E1F"/>
              </a:buClr>
              <a:buFont typeface="Arial" panose="020B0604020202020204" pitchFamily="34" charset="0"/>
              <a:buNone/>
            </a:pPr>
            <a:r>
              <a:rPr lang="en-US" sz="21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we must get them into fasting.</a:t>
            </a:r>
          </a:p>
          <a:p>
            <a:pPr marL="274638" indent="-274638" defTabSz="831850">
              <a:spcBef>
                <a:spcPts val="500"/>
              </a:spcBef>
              <a:buClr>
                <a:srgbClr val="DC9E1F"/>
              </a:buClr>
              <a:buFont typeface="Arial" panose="020B0604020202020204" pitchFamily="34" charset="0"/>
              <a:buChar char="•"/>
            </a:pPr>
            <a:r>
              <a:rPr lang="en-US" sz="21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WE MUST USE JESUS’ METHOD!</a:t>
            </a:r>
            <a:endParaRPr lang="en-US"/>
          </a:p>
        </p:txBody>
      </p:sp>
      <p:pic>
        <p:nvPicPr>
          <p:cNvPr id="9219" name="Picture 3" descr="image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2935288"/>
            <a:ext cx="3767137" cy="3748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ph type="title"/>
          </p:nvPr>
        </p:nvSpPr>
        <p:spPr>
          <a:xfrm>
            <a:off x="0" y="0"/>
            <a:ext cx="9144000" cy="977900"/>
          </a:xfrm>
        </p:spPr>
        <p:txBody>
          <a:bodyPr lIns="0" tIns="0" rIns="0" bIns="0"/>
          <a:lstStyle/>
          <a:p>
            <a:pPr algn="ctr" defTabSz="914400"/>
            <a:r>
              <a:rPr lang="en-US" sz="40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GROWING IN GOD THROUGH WORSHIP</a:t>
            </a:r>
            <a:endParaRPr lang="en-US"/>
          </a:p>
        </p:txBody>
      </p:sp>
      <p:sp>
        <p:nvSpPr>
          <p:cNvPr id="10242" name="Rectangle 2"/>
          <p:cNvSpPr>
            <a:spLocks noChangeArrowheads="1"/>
          </p:cNvSpPr>
          <p:nvPr>
            <p:ph type="body" idx="1"/>
          </p:nvPr>
        </p:nvSpPr>
        <p:spPr>
          <a:xfrm>
            <a:off x="0" y="1123950"/>
            <a:ext cx="8534400" cy="4591050"/>
          </a:xfrm>
        </p:spPr>
        <p:txBody>
          <a:bodyPr/>
          <a:lstStyle/>
          <a:p>
            <a:pPr marL="344488" indent="-344488" defTabSz="914400">
              <a:lnSpc>
                <a:spcPct val="90000"/>
              </a:lnSpc>
              <a:spcBef>
                <a:spcPts val="600"/>
              </a:spcBef>
              <a:buClr>
                <a:srgbClr val="DC9E1F"/>
              </a:buClr>
              <a:buFont typeface="Arial" panose="020B0604020202020204" pitchFamily="34" charset="0"/>
              <a:buChar char="•"/>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Worship and praise bring us closer to God and helps us to grow spiritually. Eph. 5:16-20, Col. 3:16</a:t>
            </a:r>
          </a:p>
          <a:p>
            <a:pPr marL="344488" indent="-344488" defTabSz="914400">
              <a:lnSpc>
                <a:spcPct val="90000"/>
              </a:lnSpc>
              <a:spcBef>
                <a:spcPts val="600"/>
              </a:spcBef>
              <a:buClr>
                <a:srgbClr val="DC9E1F"/>
              </a:buClr>
              <a:buFont typeface="Arial" panose="020B0604020202020204" pitchFamily="34" charset="0"/>
              <a:buChar char="•"/>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As we develop the habits of daily Bible reading and prayer, let us also develop the habit of singing praises to God daily if we seek to grow! Acts 16:25</a:t>
            </a:r>
          </a:p>
          <a:p>
            <a:pPr marL="344488" indent="-344488" defTabSz="914400">
              <a:lnSpc>
                <a:spcPct val="90000"/>
              </a:lnSpc>
              <a:spcBef>
                <a:spcPts val="600"/>
              </a:spcBef>
              <a:buClr>
                <a:srgbClr val="DC9E1F"/>
              </a:buClr>
              <a:buFont typeface="Arial" panose="020B0604020202020204" pitchFamily="34" charset="0"/>
              <a:buChar char="•"/>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We cannot grow spiritually without worship. </a:t>
            </a:r>
          </a:p>
          <a:p>
            <a:pPr marL="344488" indent="-344488" defTabSz="914400">
              <a:lnSpc>
                <a:spcPct val="90000"/>
              </a:lnSpc>
              <a:spcBef>
                <a:spcPts val="600"/>
              </a:spcBef>
              <a:buClr>
                <a:srgbClr val="DC9E1F"/>
              </a:buClr>
              <a:buFont typeface="Arial" panose="020B0604020202020204" pitchFamily="34" charset="0"/>
              <a:buChar char="•"/>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In order to help the Youth</a:t>
            </a:r>
          </a:p>
          <a:p>
            <a:pPr marL="344488" indent="-344488" defTabSz="914400">
              <a:lnSpc>
                <a:spcPct val="90000"/>
              </a:lnSpc>
              <a:spcBef>
                <a:spcPts val="600"/>
              </a:spcBef>
              <a:buClr>
                <a:srgbClr val="DC9E1F"/>
              </a:buClr>
              <a:buFont typeface="Arial" panose="020B0604020202020204" pitchFamily="34" charset="0"/>
              <a:buNone/>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grow we must get them into worship.  </a:t>
            </a:r>
          </a:p>
          <a:p>
            <a:pPr marL="344488" indent="-344488" defTabSz="914400">
              <a:lnSpc>
                <a:spcPct val="90000"/>
              </a:lnSpc>
              <a:spcBef>
                <a:spcPts val="600"/>
              </a:spcBef>
              <a:buClr>
                <a:srgbClr val="DC9E1F"/>
              </a:buClr>
              <a:buFont typeface="Arial" panose="020B0604020202020204" pitchFamily="34" charset="0"/>
              <a:buNone/>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John 4:23-24</a:t>
            </a:r>
          </a:p>
          <a:p>
            <a:pPr marL="344488" indent="-344488" defTabSz="914400">
              <a:lnSpc>
                <a:spcPct val="90000"/>
              </a:lnSpc>
              <a:spcBef>
                <a:spcPts val="600"/>
              </a:spcBef>
              <a:buClr>
                <a:srgbClr val="DC9E1F"/>
              </a:buClr>
              <a:buFont typeface="Arial" panose="020B0604020202020204" pitchFamily="34" charset="0"/>
              <a:buChar char="•"/>
            </a:pPr>
            <a:r>
              <a:rPr lang="en-US" sz="24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Let’s use Jesus’ method. </a:t>
            </a:r>
            <a:endParaRPr lang="en-US"/>
          </a:p>
        </p:txBody>
      </p:sp>
      <p:pic>
        <p:nvPicPr>
          <p:cNvPr id="10243" name="Picture 3" descr="image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5863" y="3559175"/>
            <a:ext cx="4146550" cy="329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ph type="title"/>
          </p:nvPr>
        </p:nvSpPr>
        <p:spPr>
          <a:xfrm>
            <a:off x="609600" y="274638"/>
            <a:ext cx="7924800" cy="1143000"/>
          </a:xfrm>
        </p:spPr>
        <p:txBody>
          <a:bodyPr lIns="0" tIns="0" rIns="0" bIns="0"/>
          <a:lstStyle/>
          <a:p>
            <a:pPr defTabSz="914400"/>
            <a:endParaRPr lang="en-US" sz="3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p:txBody>
      </p:sp>
      <p:pic>
        <p:nvPicPr>
          <p:cNvPr id="11266" name="Picture 2" descr="image7.png"/>
          <p:cNvPicPr>
            <a:picLocks noChangeAspect="1"/>
          </p:cNvPicPr>
          <p:nvPr/>
        </p:nvPicPr>
        <p:blipFill>
          <a:blip r:embed="rId2">
            <a:extLst>
              <a:ext uri="{28A0092B-C50C-407E-A947-70E740481C1C}">
                <a14:useLocalDpi xmlns:a14="http://schemas.microsoft.com/office/drawing/2010/main" val="0"/>
              </a:ext>
            </a:extLst>
          </a:blip>
          <a:srcRect t="15384" b="15384"/>
          <a:stretch>
            <a:fillRect/>
          </a:stretch>
        </p:blipFill>
        <p:spPr bwMode="auto">
          <a:xfrm>
            <a:off x="0" y="0"/>
            <a:ext cx="9144000" cy="670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AutoShape 3"/>
          <p:cNvSpPr>
            <a:spLocks/>
          </p:cNvSpPr>
          <p:nvPr/>
        </p:nvSpPr>
        <p:spPr bwMode="auto">
          <a:xfrm>
            <a:off x="0" y="1409700"/>
            <a:ext cx="9144000" cy="4154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marL="304800" indent="-304800">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1pPr>
            <a:lvl2pPr>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fontAlgn="base" hangingPunct="0">
              <a:spcBef>
                <a:spcPct val="0"/>
              </a:spcBef>
              <a:spcAft>
                <a:spcPct val="0"/>
              </a:spcAft>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fontAlgn="base" hangingPunct="0">
              <a:spcBef>
                <a:spcPct val="0"/>
              </a:spcBef>
              <a:spcAft>
                <a:spcPct val="0"/>
              </a:spcAft>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fontAlgn="base" hangingPunct="0">
              <a:spcBef>
                <a:spcPct val="0"/>
              </a:spcBef>
              <a:spcAft>
                <a:spcPct val="0"/>
              </a:spcAft>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fontAlgn="base" hangingPunct="0">
              <a:spcBef>
                <a:spcPct val="0"/>
              </a:spcBef>
              <a:spcAft>
                <a:spcPct val="0"/>
              </a:spcAft>
              <a:defRPr>
                <a:solidFill>
                  <a:srgbClr val="0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a:lstStyle>
          <a:p>
            <a:pPr>
              <a:buClr>
                <a:srgbClr val="AA6837"/>
              </a:buClr>
              <a:buSzPct val="100000"/>
              <a:buFont typeface="Arial" panose="020B0604020202020204" pitchFamily="34" charset="0"/>
              <a:buChar char="•"/>
            </a:pPr>
            <a:r>
              <a:rPr lang="en-US" sz="2800" b="1">
                <a:solidFill>
                  <a:srgbClr val="AA6837"/>
                </a:solidFill>
              </a:rPr>
              <a:t>Worship and praise bring us closer to God and helps us to grow spiritually. Eph. 5:16-20, Col. 3:16</a:t>
            </a:r>
            <a:endParaRPr lang="en-US">
              <a:solidFill>
                <a:srgbClr val="FFFFFF"/>
              </a:solidFill>
            </a:endParaRPr>
          </a:p>
          <a:p>
            <a:pPr>
              <a:buClr>
                <a:srgbClr val="AA6837"/>
              </a:buClr>
              <a:buSzPct val="100000"/>
              <a:buFont typeface="Arial" panose="020B0604020202020204" pitchFamily="34" charset="0"/>
              <a:buChar char="•"/>
            </a:pPr>
            <a:r>
              <a:rPr lang="en-US" sz="2800" b="1">
                <a:solidFill>
                  <a:srgbClr val="AA6837"/>
                </a:solidFill>
              </a:rPr>
              <a:t>As we develop the habits of daily Bible reading and prayer, let us also develop the habit of singing praises to God daily if we seek to grow! Acts 16:25</a:t>
            </a:r>
            <a:endParaRPr lang="en-US">
              <a:solidFill>
                <a:srgbClr val="FFFFFF"/>
              </a:solidFill>
            </a:endParaRPr>
          </a:p>
          <a:p>
            <a:pPr>
              <a:buClr>
                <a:srgbClr val="AA6837"/>
              </a:buClr>
              <a:buSzPct val="100000"/>
              <a:buFont typeface="Arial" panose="020B0604020202020204" pitchFamily="34" charset="0"/>
              <a:buChar char="•"/>
            </a:pPr>
            <a:r>
              <a:rPr lang="en-US" sz="2800" b="1">
                <a:solidFill>
                  <a:srgbClr val="AA6837"/>
                </a:solidFill>
              </a:rPr>
              <a:t>We cannot grow spiritually without worship. </a:t>
            </a:r>
            <a:endParaRPr lang="en-US">
              <a:solidFill>
                <a:srgbClr val="FFFFFF"/>
              </a:solidFill>
            </a:endParaRPr>
          </a:p>
          <a:p>
            <a:r>
              <a:rPr lang="en-US" sz="2800" b="1">
                <a:solidFill>
                  <a:srgbClr val="AA6837"/>
                </a:solidFill>
              </a:rPr>
              <a:t>In order to help the Youth grow we must get them into worship.  </a:t>
            </a:r>
            <a:endParaRPr lang="en-US">
              <a:solidFill>
                <a:srgbClr val="FFFFFF"/>
              </a:solidFill>
            </a:endParaRPr>
          </a:p>
          <a:p>
            <a:r>
              <a:rPr lang="en-US" sz="2800" b="1">
                <a:solidFill>
                  <a:srgbClr val="AA6837"/>
                </a:solidFill>
              </a:rPr>
              <a:t>John 4:23-24</a:t>
            </a:r>
            <a:endParaRPr lang="en-US">
              <a:solidFill>
                <a:srgbClr val="FFFFFF"/>
              </a:solidFill>
            </a:endParaRPr>
          </a:p>
          <a:p>
            <a:endParaRPr lang="en-US" sz="2800" b="1">
              <a:solidFill>
                <a:srgbClr val="AA6837"/>
              </a:solidFill>
            </a:endParaRPr>
          </a:p>
          <a:p>
            <a:r>
              <a:rPr lang="en-US" sz="2800" b="1">
                <a:solidFill>
                  <a:srgbClr val="AA6837"/>
                </a:solidFill>
              </a:rPr>
              <a:t>Let’s use Jesus’ method. </a:t>
            </a:r>
            <a:endParaRPr lang="en-US"/>
          </a:p>
        </p:txBody>
      </p:sp>
      <p:sp>
        <p:nvSpPr>
          <p:cNvPr id="11268" name="AutoShape 4"/>
          <p:cNvSpPr>
            <a:spLocks/>
          </p:cNvSpPr>
          <p:nvPr/>
        </p:nvSpPr>
        <p:spPr bwMode="auto">
          <a:xfrm>
            <a:off x="249238" y="457200"/>
            <a:ext cx="8555037" cy="66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ctr"/>
            <a:r>
              <a:rPr lang="en-US" sz="4000" b="1">
                <a:solidFill>
                  <a:srgbClr val="FFFFFF"/>
                </a:solidFill>
              </a:rPr>
              <a:t>GROWING IN GOD THROUGH WORSHIP</a:t>
            </a:r>
            <a:endParaRPr lang="en-US"/>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ph type="title"/>
          </p:nvPr>
        </p:nvSpPr>
        <p:spPr>
          <a:xfrm>
            <a:off x="0" y="0"/>
            <a:ext cx="8888413" cy="790575"/>
          </a:xfrm>
        </p:spPr>
        <p:txBody>
          <a:bodyPr lIns="0" tIns="0" rIns="0" bIns="0"/>
          <a:lstStyle/>
          <a:p>
            <a:pPr algn="ctr" defTabSz="914400"/>
            <a:r>
              <a:rPr lang="en-US" sz="3600" b="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GROWING IN GOD THROUGH FELLOWSHIP</a:t>
            </a:r>
            <a:endParaRPr lang="en-US"/>
          </a:p>
        </p:txBody>
      </p:sp>
      <p:sp>
        <p:nvSpPr>
          <p:cNvPr id="12290" name="Rectangle 2"/>
          <p:cNvSpPr>
            <a:spLocks noChangeArrowheads="1"/>
          </p:cNvSpPr>
          <p:nvPr>
            <p:ph type="body" idx="1"/>
          </p:nvPr>
        </p:nvSpPr>
        <p:spPr>
          <a:xfrm>
            <a:off x="144463" y="790575"/>
            <a:ext cx="8743950" cy="4924425"/>
          </a:xfrm>
        </p:spPr>
        <p:txBody>
          <a:bodyPr/>
          <a:lstStyle/>
          <a:p>
            <a:pPr marL="423863" indent="-423863" defTabSz="914400">
              <a:lnSpc>
                <a:spcPct val="80000"/>
              </a:lnSpc>
              <a:spcBef>
                <a:spcPts val="600"/>
              </a:spcBef>
              <a:buClr>
                <a:srgbClr val="DC9E1F"/>
              </a:buClr>
              <a:buFont typeface="Arial" panose="020B0604020202020204" pitchFamily="34" charset="0"/>
              <a:buChar char="•"/>
            </a:pPr>
            <a:r>
              <a:rPr lang="en-US" sz="2000" i="1">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Meet together with other believers regularly.</a:t>
            </a:r>
            <a:r>
              <a:rPr lang="en-US" sz="2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The reason we attend church or gather with other believers regularly (Hebrews 10:25) is for teaching, fellowship, worship, communion, prayer and to build one another up in the faith (Acts 2:42-47). Participating in the body of Christ is fundamental to spiritual growth</a:t>
            </a:r>
            <a:endParaRPr lang="en-US" sz="9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423863" indent="-423863" defTabSz="914400">
              <a:lnSpc>
                <a:spcPct val="80000"/>
              </a:lnSpc>
              <a:spcBef>
                <a:spcPts val="600"/>
              </a:spcBef>
              <a:buClr>
                <a:srgbClr val="DC9E1F"/>
              </a:buClr>
              <a:buFont typeface="Arial" panose="020B0604020202020204" pitchFamily="34" charset="0"/>
              <a:buNone/>
            </a:pPr>
            <a:endParaRPr lang="en-US" sz="38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423863" indent="-423863" defTabSz="914400">
              <a:lnSpc>
                <a:spcPct val="80000"/>
              </a:lnSpc>
              <a:spcBef>
                <a:spcPts val="600"/>
              </a:spcBef>
              <a:buClr>
                <a:srgbClr val="DC9E1F"/>
              </a:buClr>
              <a:buFont typeface="Arial" panose="020B0604020202020204" pitchFamily="34" charset="0"/>
              <a:buChar char="•"/>
            </a:pPr>
            <a:r>
              <a:rPr lang="en-US" sz="2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The Lord sees high purposes in our “one anothering,” which include edifying, admonishing, praying for, and encouraging the family of faith, while stimulating them to love and good deeds.</a:t>
            </a:r>
            <a:endParaRPr lang="en-US" sz="9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423863" indent="-423863" defTabSz="914400">
              <a:lnSpc>
                <a:spcPct val="80000"/>
              </a:lnSpc>
              <a:spcBef>
                <a:spcPts val="600"/>
              </a:spcBef>
              <a:buClr>
                <a:srgbClr val="DC9E1F"/>
              </a:buClr>
              <a:buFont typeface="Arial" panose="020B0604020202020204" pitchFamily="34" charset="0"/>
              <a:buNone/>
            </a:pPr>
            <a:r>
              <a:rPr lang="en-US" sz="2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a:t>
            </a:r>
            <a:r>
              <a:rPr lang="en-US" sz="2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hlinkClick r:id="rId2"/>
              </a:rPr>
              <a:t>Romans 14:19; 15:14; James 5:16; 1 Thessalonians 5:11; Hebrews 10:24.</a:t>
            </a:r>
            <a:endParaRPr lang="en-US" sz="3800" u="sng">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423863" indent="-423863" defTabSz="914400">
              <a:lnSpc>
                <a:spcPct val="80000"/>
              </a:lnSpc>
              <a:spcBef>
                <a:spcPts val="600"/>
              </a:spcBef>
              <a:buClr>
                <a:srgbClr val="DC9E1F"/>
              </a:buClr>
              <a:buFont typeface="Arial" panose="020B0604020202020204" pitchFamily="34" charset="0"/>
              <a:buChar char="•"/>
            </a:pPr>
            <a:endParaRPr lang="en-US" sz="3800" u="sng">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423863" indent="-423863" defTabSz="914400">
              <a:lnSpc>
                <a:spcPct val="80000"/>
              </a:lnSpc>
              <a:spcBef>
                <a:spcPts val="600"/>
              </a:spcBef>
              <a:buClr>
                <a:srgbClr val="DC9E1F"/>
              </a:buClr>
              <a:buFont typeface="Arial" panose="020B0604020202020204" pitchFamily="34" charset="0"/>
              <a:buChar char="•"/>
            </a:pPr>
            <a:r>
              <a:rPr lang="en-US" sz="2000" u="sng">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In order to help the Youth grow we must get them to fellowship with one another. </a:t>
            </a:r>
            <a:endParaRPr lang="en-US" sz="3800" u="sng">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423863" indent="-423863" defTabSz="914400">
              <a:lnSpc>
                <a:spcPct val="80000"/>
              </a:lnSpc>
              <a:spcBef>
                <a:spcPts val="600"/>
              </a:spcBef>
              <a:buClr>
                <a:srgbClr val="DC9E1F"/>
              </a:buClr>
              <a:buFont typeface="Arial" panose="020B0604020202020204" pitchFamily="34" charset="0"/>
              <a:buNone/>
            </a:pPr>
            <a:r>
              <a:rPr lang="en-US" sz="2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Iron sharpens iron, and one man sharpens another. Prov. 27:17</a:t>
            </a:r>
            <a:endParaRPr lang="en-US" sz="9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endParaRPr>
          </a:p>
          <a:p>
            <a:pPr marL="423863" indent="-423863" defTabSz="914400">
              <a:lnSpc>
                <a:spcPct val="80000"/>
              </a:lnSpc>
              <a:spcBef>
                <a:spcPts val="600"/>
              </a:spcBef>
              <a:buClr>
                <a:srgbClr val="DC9E1F"/>
              </a:buClr>
              <a:buFont typeface="Arial" panose="020B0604020202020204" pitchFamily="34" charset="0"/>
              <a:buChar char="•"/>
            </a:pPr>
            <a:r>
              <a:rPr lang="en-US" sz="2000">
                <a:solidFill>
                  <a:srgbClr val="FFFFF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 We cannot grow without fellowship. Let’s use Jesus’ method.</a:t>
            </a:r>
            <a:endParaRPr lang="en-US"/>
          </a:p>
        </p:txBody>
      </p:sp>
      <p:pic>
        <p:nvPicPr>
          <p:cNvPr id="12291" name="Picture 3" descr="image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5557838"/>
            <a:ext cx="9018587" cy="130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AutoShape 1"/>
          <p:cNvSpPr>
            <a:spLocks/>
          </p:cNvSpPr>
          <p:nvPr/>
        </p:nvSpPr>
        <p:spPr bwMode="auto">
          <a:xfrm>
            <a:off x="187325" y="207963"/>
            <a:ext cx="8956675" cy="5602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pPr algn="ctr"/>
            <a:r>
              <a:rPr lang="en-US" sz="5400" b="1">
                <a:solidFill>
                  <a:srgbClr val="FFFFFF"/>
                </a:solidFill>
              </a:rPr>
              <a:t>Let’s discuss spiritual growth…specifically yours.</a:t>
            </a:r>
            <a:endParaRPr lang="en-US">
              <a:solidFill>
                <a:srgbClr val="FFFFFF"/>
              </a:solidFill>
            </a:endParaRPr>
          </a:p>
          <a:p>
            <a:pPr algn="ctr"/>
            <a:r>
              <a:rPr lang="en-US" sz="5400" b="1">
                <a:solidFill>
                  <a:srgbClr val="FFFFFF"/>
                </a:solidFill>
              </a:rPr>
              <a:t>I’m always interested in spiritual growth, because…well…that’s kind of what I do!</a:t>
            </a:r>
            <a:endParaRPr lang="en-US">
              <a:solidFill>
                <a:srgbClr val="FFFFFF"/>
              </a:solidFill>
            </a:endParaRPr>
          </a:p>
          <a:p>
            <a:pPr algn="ctr"/>
            <a:r>
              <a:rPr lang="en-US" sz="5400" b="1">
                <a:solidFill>
                  <a:srgbClr val="FFFFFF"/>
                </a:solidFill>
              </a:rPr>
              <a:t>Help me by telling me some of your spiritual growth process.</a:t>
            </a:r>
            <a:endParaRPr lang="en-US"/>
          </a:p>
        </p:txBody>
      </p:sp>
    </p:spTree>
  </p:cSld>
  <p:clrMapOvr>
    <a:masterClrMapping/>
  </p:clrMapOvr>
  <p:transition spd="med"/>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7E97AD"/>
      </a:accent1>
      <a:accent2>
        <a:srgbClr val="CC8E60"/>
      </a:accent2>
      <a:accent3>
        <a:srgbClr val="FFFFFF"/>
      </a:accent3>
      <a:accent4>
        <a:srgbClr val="000000"/>
      </a:accent4>
      <a:accent5>
        <a:srgbClr val="C0C9D3"/>
      </a:accent5>
      <a:accent6>
        <a:srgbClr val="B98056"/>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0795" cap="flat" cmpd="sng" algn="ctr">
          <a:solidFill>
            <a:srgbClr val="7E97AD"/>
          </a:solidFill>
          <a:prstDash val="solid"/>
          <a:round/>
          <a:headEnd type="none" w="med" len="med"/>
          <a:tailEnd type="none" w="med" len="med"/>
        </a:ln>
        <a:effectLst>
          <a:outerShdw blurRad="50800" dist="42924"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defPPr>
      </a:lstStyle>
    </a:spDef>
    <a:lnDef>
      <a:spPr bwMode="auto">
        <a:xfrm>
          <a:off x="0" y="0"/>
          <a:ext cx="1" cy="1"/>
        </a:xfrm>
        <a:custGeom>
          <a:avLst/>
          <a:gdLst/>
          <a:ahLst/>
          <a:cxnLst/>
          <a:rect l="0" t="0" r="0" b="0"/>
          <a:pathLst/>
        </a:custGeom>
        <a:solidFill>
          <a:srgbClr val="FFFFFF"/>
        </a:solidFill>
        <a:ln w="10795" cap="flat" cmpd="sng" algn="ctr">
          <a:solidFill>
            <a:srgbClr val="7E97AD"/>
          </a:solidFill>
          <a:prstDash val="solid"/>
          <a:round/>
          <a:headEnd type="none" w="med" len="med"/>
          <a:tailEnd type="none" w="med" len="med"/>
        </a:ln>
        <a:effectLst>
          <a:outerShdw blurRad="50800" dist="42924"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7E97AD"/>
      </a:accent1>
      <a:accent2>
        <a:srgbClr val="CC8E60"/>
      </a:accent2>
      <a:accent3>
        <a:srgbClr val="FFFFFF"/>
      </a:accent3>
      <a:accent4>
        <a:srgbClr val="000000"/>
      </a:accent4>
      <a:accent5>
        <a:srgbClr val="C0C9D3"/>
      </a:accent5>
      <a:accent6>
        <a:srgbClr val="B98056"/>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0795" cap="flat" cmpd="sng" algn="ctr">
          <a:solidFill>
            <a:srgbClr val="7E97AD"/>
          </a:solidFill>
          <a:prstDash val="solid"/>
          <a:round/>
          <a:headEnd type="none" w="med" len="med"/>
          <a:tailEnd type="none" w="med" len="med"/>
        </a:ln>
        <a:effectLst>
          <a:outerShdw blurRad="50800" dist="42924"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defPPr>
      </a:lstStyle>
    </a:spDef>
    <a:lnDef>
      <a:spPr bwMode="auto">
        <a:xfrm>
          <a:off x="0" y="0"/>
          <a:ext cx="1" cy="1"/>
        </a:xfrm>
        <a:custGeom>
          <a:avLst/>
          <a:gdLst/>
          <a:ahLst/>
          <a:cxnLst/>
          <a:rect l="0" t="0" r="0" b="0"/>
          <a:pathLst/>
        </a:custGeom>
        <a:solidFill>
          <a:srgbClr val="FFFFFF"/>
        </a:solidFill>
        <a:ln w="10795" cap="flat" cmpd="sng" algn="ctr">
          <a:solidFill>
            <a:srgbClr val="7E97AD"/>
          </a:solidFill>
          <a:prstDash val="solid"/>
          <a:round/>
          <a:headEnd type="none" w="med" len="med"/>
          <a:tailEnd type="none" w="med" len="med"/>
        </a:ln>
        <a:effectLst>
          <a:outerShdw blurRad="50800" dist="42924"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7E97AD"/>
      </a:accent1>
      <a:accent2>
        <a:srgbClr val="CC8E60"/>
      </a:accent2>
      <a:accent3>
        <a:srgbClr val="FFFFFF"/>
      </a:accent3>
      <a:accent4>
        <a:srgbClr val="000000"/>
      </a:accent4>
      <a:accent5>
        <a:srgbClr val="C0C9D3"/>
      </a:accent5>
      <a:accent6>
        <a:srgbClr val="B98056"/>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0795" cap="flat" cmpd="sng" algn="ctr">
          <a:solidFill>
            <a:srgbClr val="7E97AD"/>
          </a:solidFill>
          <a:prstDash val="solid"/>
          <a:round/>
          <a:headEnd type="none" w="med" len="med"/>
          <a:tailEnd type="none" w="med" len="med"/>
        </a:ln>
        <a:effectLst>
          <a:outerShdw blurRad="50800" dist="42924"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defPPr>
      </a:lstStyle>
    </a:spDef>
    <a:lnDef>
      <a:spPr bwMode="auto">
        <a:xfrm>
          <a:off x="0" y="0"/>
          <a:ext cx="1" cy="1"/>
        </a:xfrm>
        <a:custGeom>
          <a:avLst/>
          <a:gdLst/>
          <a:ahLst/>
          <a:cxnLst/>
          <a:rect l="0" t="0" r="0" b="0"/>
          <a:pathLst/>
        </a:custGeom>
        <a:solidFill>
          <a:srgbClr val="FFFFFF"/>
        </a:solidFill>
        <a:ln w="10795" cap="flat" cmpd="sng" algn="ctr">
          <a:solidFill>
            <a:srgbClr val="7E97AD"/>
          </a:solidFill>
          <a:prstDash val="solid"/>
          <a:round/>
          <a:headEnd type="none" w="med" len="med"/>
          <a:tailEnd type="none" w="med" len="med"/>
        </a:ln>
        <a:effectLst>
          <a:outerShdw blurRad="50800" dist="42924"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A7A7A7"/>
      </a:dk2>
      <a:lt2>
        <a:srgbClr val="535353"/>
      </a:lt2>
      <a:accent1>
        <a:srgbClr val="7E97AD"/>
      </a:accent1>
      <a:accent2>
        <a:srgbClr val="CC8E60"/>
      </a:accent2>
      <a:accent3>
        <a:srgbClr val="FFFFFF"/>
      </a:accent3>
      <a:accent4>
        <a:srgbClr val="000000"/>
      </a:accent4>
      <a:accent5>
        <a:srgbClr val="C0C9D3"/>
      </a:accent5>
      <a:accent6>
        <a:srgbClr val="B98056"/>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1136</Words>
  <Application>Microsoft Office PowerPoint</Application>
  <PresentationFormat>On-screen Show (4:3)</PresentationFormat>
  <Paragraphs>113</Paragraphs>
  <Slides>20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 Narrow</vt:lpstr>
      <vt:lpstr>Helvetica</vt:lpstr>
      <vt:lpstr>Avenir</vt:lpstr>
      <vt:lpstr>Arial</vt:lpstr>
      <vt:lpstr>Arial Rounded MT Bold</vt:lpstr>
      <vt:lpstr>Office Theme</vt:lpstr>
      <vt:lpstr>Office Theme</vt:lpstr>
      <vt:lpstr>Office Theme</vt:lpstr>
      <vt:lpstr>HELPING OTHERS IN THEIR SPIRITUAL DEVELOPMENT</vt:lpstr>
      <vt:lpstr>THE 4 BIBLICAL DISCIPLINES FOR SPIRITUAL GROWTH</vt:lpstr>
      <vt:lpstr>GROWING IN GOD THROUGH HIS WORD</vt:lpstr>
      <vt:lpstr>GROWING IN GOD THROUGH PRAYER</vt:lpstr>
      <vt:lpstr>GROWING IN GOD THROUGH FASTING</vt:lpstr>
      <vt:lpstr>GROWING IN GOD THROUGH WORSHIP</vt:lpstr>
      <vt:lpstr>PowerPoint Presentation</vt:lpstr>
      <vt:lpstr>GROWING IN GOD THROUGH FELLOWSHIP</vt:lpstr>
      <vt:lpstr>PowerPoint Presentation</vt:lpstr>
      <vt:lpstr>TO HELP YOU THINK, CONSIDER ANSWERING SOME OR ALL OF THESE QUESTIONS: </vt:lpstr>
      <vt:lpstr>TO HELP YOU THINK, CONSIDER ANSWERING SOME OR ALL OF THESE QUESTIONS: </vt:lpstr>
      <vt:lpstr>HOW DO YOU MEASURE SPIRITUAL GROWTH? </vt:lpstr>
      <vt:lpstr>PowerPoint Presentation</vt:lpstr>
      <vt:lpstr>PowerPoint Presentation</vt:lpstr>
      <vt:lpstr>PowerPoint Presentation</vt:lpstr>
      <vt:lpstr>AREAS OF GROWTH FOR THE YOUTH</vt:lpstr>
      <vt:lpstr>PowerPoint Presentation</vt:lpstr>
      <vt:lpstr>PowerPoint Presentation</vt:lpstr>
      <vt:lpstr>PowerPoint Presentation</vt:lpstr>
      <vt:lpstr>GROWTH ACTIVITIES AND PROGRAMS  FOR THE LOCAL CHURCH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OTHERS IN THEIR SPIRITUAL DEVELOPMENT</dc:title>
  <cp:lastModifiedBy>Ben Macias</cp:lastModifiedBy>
  <cp:revision>1</cp:revision>
  <dcterms:modified xsi:type="dcterms:W3CDTF">2014-01-12T01:15:18Z</dcterms:modified>
</cp:coreProperties>
</file>